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0"/>
  </p:notesMasterIdLst>
  <p:sldIdLst>
    <p:sldId id="277" r:id="rId2"/>
    <p:sldId id="257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embeddedFontLst>
    <p:embeddedFont>
      <p:font typeface="Bilb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1" roundtripDataSignature="AMtx7miCSfp1hIR64P36X9MfH6sKiAk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7075A-796E-B01B-B14D-F4D66040BD2D}" v="123" dt="2023-09-03T22:02:52.950"/>
    <p1510:client id="{48EA84DA-4E1A-A49C-0E4B-4F9DD37CFFA4}" v="184" dt="2023-08-30T11:14:04.838"/>
    <p1510:client id="{56A3C8AC-0EFF-37FB-6FC6-B55DD3EF3A54}" v="61" dt="2023-08-30T10:00:43.457"/>
    <p1510:client id="{85E0BFBE-4054-8347-47EE-DBE465E0227E}" v="6" dt="2023-09-15T11:11:16.354"/>
    <p1510:client id="{ADC48F6A-1B64-6BB5-7119-C4CAA9E9270D}" v="3" dt="2023-08-30T10:04:17.209"/>
    <p1510:client id="{B40AB7BC-C188-3345-5968-95D735C9005E}" v="32" dt="2023-09-03T22:21:22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n Westerlaken" userId="S::jwesterlaken@lmc-vo.nl::0f79a546-6f81-44c0-beb0-de9f2ea9d722" providerId="AD" clId="Web-{56A3C8AC-0EFF-37FB-6FC6-B55DD3EF3A54}"/>
    <pc:docChg chg="modSld">
      <pc:chgData name="Jorn Westerlaken" userId="S::jwesterlaken@lmc-vo.nl::0f79a546-6f81-44c0-beb0-de9f2ea9d722" providerId="AD" clId="Web-{56A3C8AC-0EFF-37FB-6FC6-B55DD3EF3A54}" dt="2023-08-30T10:01:09.349" v="68"/>
      <pc:docMkLst>
        <pc:docMk/>
      </pc:docMkLst>
      <pc:sldChg chg="addSp delSp modSp mod modClrScheme chgLayout">
        <pc:chgData name="Jorn Westerlaken" userId="S::jwesterlaken@lmc-vo.nl::0f79a546-6f81-44c0-beb0-de9f2ea9d722" providerId="AD" clId="Web-{56A3C8AC-0EFF-37FB-6FC6-B55DD3EF3A54}" dt="2023-08-30T10:01:09.349" v="68"/>
        <pc:sldMkLst>
          <pc:docMk/>
          <pc:sldMk cId="0" sldId="256"/>
        </pc:sldMkLst>
        <pc:spChg chg="mod">
          <ac:chgData name="Jorn Westerlaken" userId="S::jwesterlaken@lmc-vo.nl::0f79a546-6f81-44c0-beb0-de9f2ea9d722" providerId="AD" clId="Web-{56A3C8AC-0EFF-37FB-6FC6-B55DD3EF3A54}" dt="2023-08-30T10:01:09.349" v="68"/>
          <ac:spMkLst>
            <pc:docMk/>
            <pc:sldMk cId="0" sldId="256"/>
            <ac:spMk id="222" creationId="{00000000-0000-0000-0000-000000000000}"/>
          </ac:spMkLst>
        </pc:spChg>
        <pc:spChg chg="add del mod">
          <ac:chgData name="Jorn Westerlaken" userId="S::jwesterlaken@lmc-vo.nl::0f79a546-6f81-44c0-beb0-de9f2ea9d722" providerId="AD" clId="Web-{56A3C8AC-0EFF-37FB-6FC6-B55DD3EF3A54}" dt="2023-08-30T10:01:08.661" v="67"/>
          <ac:spMkLst>
            <pc:docMk/>
            <pc:sldMk cId="0" sldId="256"/>
            <ac:spMk id="227" creationId="{C4E675C2-DA70-EC90-122B-8E4ECCF5EC18}"/>
          </ac:spMkLst>
        </pc:spChg>
        <pc:spChg chg="add mod">
          <ac:chgData name="Jorn Westerlaken" userId="S::jwesterlaken@lmc-vo.nl::0f79a546-6f81-44c0-beb0-de9f2ea9d722" providerId="AD" clId="Web-{56A3C8AC-0EFF-37FB-6FC6-B55DD3EF3A54}" dt="2023-08-30T10:01:09.349" v="68"/>
          <ac:spMkLst>
            <pc:docMk/>
            <pc:sldMk cId="0" sldId="256"/>
            <ac:spMk id="228" creationId="{24E3CB9B-4FBC-E6FA-E484-6A4554291F11}"/>
          </ac:spMkLst>
        </pc:spChg>
        <pc:spChg chg="add del mod">
          <ac:chgData name="Jorn Westerlaken" userId="S::jwesterlaken@lmc-vo.nl::0f79a546-6f81-44c0-beb0-de9f2ea9d722" providerId="AD" clId="Web-{56A3C8AC-0EFF-37FB-6FC6-B55DD3EF3A54}" dt="2023-08-30T10:01:08.661" v="67"/>
          <ac:spMkLst>
            <pc:docMk/>
            <pc:sldMk cId="0" sldId="256"/>
            <ac:spMk id="229" creationId="{9748687C-6A15-0658-8926-9325643C903B}"/>
          </ac:spMkLst>
        </pc:spChg>
        <pc:spChg chg="add mod">
          <ac:chgData name="Jorn Westerlaken" userId="S::jwesterlaken@lmc-vo.nl::0f79a546-6f81-44c0-beb0-de9f2ea9d722" providerId="AD" clId="Web-{56A3C8AC-0EFF-37FB-6FC6-B55DD3EF3A54}" dt="2023-08-30T10:01:09.349" v="68"/>
          <ac:spMkLst>
            <pc:docMk/>
            <pc:sldMk cId="0" sldId="256"/>
            <ac:spMk id="230" creationId="{D165DECC-9374-A36E-A9EC-66408F80B6E2}"/>
          </ac:spMkLst>
        </pc:spChg>
        <pc:spChg chg="add del mod">
          <ac:chgData name="Jorn Westerlaken" userId="S::jwesterlaken@lmc-vo.nl::0f79a546-6f81-44c0-beb0-de9f2ea9d722" providerId="AD" clId="Web-{56A3C8AC-0EFF-37FB-6FC6-B55DD3EF3A54}" dt="2023-08-30T10:01:08.661" v="67"/>
          <ac:spMkLst>
            <pc:docMk/>
            <pc:sldMk cId="0" sldId="256"/>
            <ac:spMk id="231" creationId="{42A5D224-07D0-B604-F5C9-8DB5E9A660E9}"/>
          </ac:spMkLst>
        </pc:spChg>
        <pc:picChg chg="add">
          <ac:chgData name="Jorn Westerlaken" userId="S::jwesterlaken@lmc-vo.nl::0f79a546-6f81-44c0-beb0-de9f2ea9d722" providerId="AD" clId="Web-{56A3C8AC-0EFF-37FB-6FC6-B55DD3EF3A54}" dt="2023-08-30T10:01:09.349" v="68"/>
          <ac:picMkLst>
            <pc:docMk/>
            <pc:sldMk cId="0" sldId="256"/>
            <ac:picMk id="224" creationId="{5968315E-B8A7-219B-722E-4D9F406864F0}"/>
          </ac:picMkLst>
        </pc:picChg>
      </pc:sldChg>
      <pc:sldChg chg="addSp delSp modSp mod setBg modClrScheme chgLayout">
        <pc:chgData name="Jorn Westerlaken" userId="S::jwesterlaken@lmc-vo.nl::0f79a546-6f81-44c0-beb0-de9f2ea9d722" providerId="AD" clId="Web-{56A3C8AC-0EFF-37FB-6FC6-B55DD3EF3A54}" dt="2023-08-30T10:00:47.661" v="63"/>
        <pc:sldMkLst>
          <pc:docMk/>
          <pc:sldMk cId="0" sldId="257"/>
        </pc:sldMkLst>
        <pc:spChg chg="mod ord">
          <ac:chgData name="Jorn Westerlaken" userId="S::jwesterlaken@lmc-vo.nl::0f79a546-6f81-44c0-beb0-de9f2ea9d722" providerId="AD" clId="Web-{56A3C8AC-0EFF-37FB-6FC6-B55DD3EF3A54}" dt="2023-08-30T10:00:47.661" v="63"/>
          <ac:spMkLst>
            <pc:docMk/>
            <pc:sldMk cId="0" sldId="257"/>
            <ac:spMk id="227" creationId="{00000000-0000-0000-0000-000000000000}"/>
          </ac:spMkLst>
        </pc:spChg>
        <pc:spChg chg="mod">
          <ac:chgData name="Jorn Westerlaken" userId="S::jwesterlaken@lmc-vo.nl::0f79a546-6f81-44c0-beb0-de9f2ea9d722" providerId="AD" clId="Web-{56A3C8AC-0EFF-37FB-6FC6-B55DD3EF3A54}" dt="2023-08-30T10:00:47.661" v="63"/>
          <ac:spMkLst>
            <pc:docMk/>
            <pc:sldMk cId="0" sldId="257"/>
            <ac:spMk id="228" creationId="{00000000-0000-0000-0000-000000000000}"/>
          </ac:spMkLst>
        </pc:spChg>
        <pc:spChg chg="add mod">
          <ac:chgData name="Jorn Westerlaken" userId="S::jwesterlaken@lmc-vo.nl::0f79a546-6f81-44c0-beb0-de9f2ea9d722" providerId="AD" clId="Web-{56A3C8AC-0EFF-37FB-6FC6-B55DD3EF3A54}" dt="2023-08-30T10:00:47.661" v="63"/>
          <ac:spMkLst>
            <pc:docMk/>
            <pc:sldMk cId="0" sldId="257"/>
            <ac:spMk id="233" creationId="{C8528893-EE23-FC3B-4573-C24D82D8893D}"/>
          </ac:spMkLst>
        </pc:spChg>
        <pc:spChg chg="add del mod">
          <ac:chgData name="Jorn Westerlaken" userId="S::jwesterlaken@lmc-vo.nl::0f79a546-6f81-44c0-beb0-de9f2ea9d722" providerId="AD" clId="Web-{56A3C8AC-0EFF-37FB-6FC6-B55DD3EF3A54}" dt="2023-08-30T10:00:47.645" v="62"/>
          <ac:spMkLst>
            <pc:docMk/>
            <pc:sldMk cId="0" sldId="257"/>
            <ac:spMk id="234" creationId="{249D1A26-6423-C8D4-F552-A0F75233DF87}"/>
          </ac:spMkLst>
        </pc:spChg>
        <pc:picChg chg="add del">
          <ac:chgData name="Jorn Westerlaken" userId="S::jwesterlaken@lmc-vo.nl::0f79a546-6f81-44c0-beb0-de9f2ea9d722" providerId="AD" clId="Web-{56A3C8AC-0EFF-37FB-6FC6-B55DD3EF3A54}" dt="2023-08-30T10:00:47.645" v="62"/>
          <ac:picMkLst>
            <pc:docMk/>
            <pc:sldMk cId="0" sldId="257"/>
            <ac:picMk id="230" creationId="{8B1AB692-EA6C-BABF-8EEA-2A010A8ED1F3}"/>
          </ac:picMkLst>
        </pc:picChg>
      </pc:sldChg>
    </pc:docChg>
  </pc:docChgLst>
  <pc:docChgLst>
    <pc:chgData name="Jorn Westerlaken" userId="S::jwesterlaken@lmc-vo.nl::0f79a546-6f81-44c0-beb0-de9f2ea9d722" providerId="AD" clId="Web-{85E0BFBE-4054-8347-47EE-DBE465E0227E}"/>
    <pc:docChg chg="modSld">
      <pc:chgData name="Jorn Westerlaken" userId="S::jwesterlaken@lmc-vo.nl::0f79a546-6f81-44c0-beb0-de9f2ea9d722" providerId="AD" clId="Web-{85E0BFBE-4054-8347-47EE-DBE465E0227E}" dt="2023-09-15T11:11:15.369" v="3" actId="20577"/>
      <pc:docMkLst>
        <pc:docMk/>
      </pc:docMkLst>
      <pc:sldChg chg="modSp">
        <pc:chgData name="Jorn Westerlaken" userId="S::jwesterlaken@lmc-vo.nl::0f79a546-6f81-44c0-beb0-de9f2ea9d722" providerId="AD" clId="Web-{85E0BFBE-4054-8347-47EE-DBE465E0227E}" dt="2023-09-15T11:10:31.772" v="2" actId="20577"/>
        <pc:sldMkLst>
          <pc:docMk/>
          <pc:sldMk cId="0" sldId="261"/>
        </pc:sldMkLst>
        <pc:spChg chg="mod">
          <ac:chgData name="Jorn Westerlaken" userId="S::jwesterlaken@lmc-vo.nl::0f79a546-6f81-44c0-beb0-de9f2ea9d722" providerId="AD" clId="Web-{85E0BFBE-4054-8347-47EE-DBE465E0227E}" dt="2023-09-15T11:10:31.772" v="2" actId="20577"/>
          <ac:spMkLst>
            <pc:docMk/>
            <pc:sldMk cId="0" sldId="261"/>
            <ac:spMk id="256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85E0BFBE-4054-8347-47EE-DBE465E0227E}" dt="2023-09-15T11:11:15.369" v="3" actId="20577"/>
        <pc:sldMkLst>
          <pc:docMk/>
          <pc:sldMk cId="0" sldId="263"/>
        </pc:sldMkLst>
        <pc:spChg chg="mod">
          <ac:chgData name="Jorn Westerlaken" userId="S::jwesterlaken@lmc-vo.nl::0f79a546-6f81-44c0-beb0-de9f2ea9d722" providerId="AD" clId="Web-{85E0BFBE-4054-8347-47EE-DBE465E0227E}" dt="2023-09-15T11:11:15.369" v="3" actId="20577"/>
          <ac:spMkLst>
            <pc:docMk/>
            <pc:sldMk cId="0" sldId="263"/>
            <ac:spMk id="270" creationId="{00000000-0000-0000-0000-000000000000}"/>
          </ac:spMkLst>
        </pc:spChg>
      </pc:sldChg>
    </pc:docChg>
  </pc:docChgLst>
  <pc:docChgLst>
    <pc:chgData name="Jorn Westerlaken" userId="S::jwesterlaken@lmc-vo.nl::0f79a546-6f81-44c0-beb0-de9f2ea9d722" providerId="AD" clId="Web-{48EA84DA-4E1A-A49C-0E4B-4F9DD37CFFA4}"/>
    <pc:docChg chg="addSld modSld sldOrd">
      <pc:chgData name="Jorn Westerlaken" userId="S::jwesterlaken@lmc-vo.nl::0f79a546-6f81-44c0-beb0-de9f2ea9d722" providerId="AD" clId="Web-{48EA84DA-4E1A-A49C-0E4B-4F9DD37CFFA4}" dt="2023-08-30T11:14:04.838" v="179" actId="20577"/>
      <pc:docMkLst>
        <pc:docMk/>
      </pc:docMkLst>
      <pc:sldChg chg="modSp">
        <pc:chgData name="Jorn Westerlaken" userId="S::jwesterlaken@lmc-vo.nl::0f79a546-6f81-44c0-beb0-de9f2ea9d722" providerId="AD" clId="Web-{48EA84DA-4E1A-A49C-0E4B-4F9DD37CFFA4}" dt="2023-08-30T10:21:39.171" v="1" actId="1076"/>
        <pc:sldMkLst>
          <pc:docMk/>
          <pc:sldMk cId="0" sldId="256"/>
        </pc:sldMkLst>
        <pc:spChg chg="mod">
          <ac:chgData name="Jorn Westerlaken" userId="S::jwesterlaken@lmc-vo.nl::0f79a546-6f81-44c0-beb0-de9f2ea9d722" providerId="AD" clId="Web-{48EA84DA-4E1A-A49C-0E4B-4F9DD37CFFA4}" dt="2023-08-30T10:21:39.171" v="1" actId="1076"/>
          <ac:spMkLst>
            <pc:docMk/>
            <pc:sldMk cId="0" sldId="256"/>
            <ac:spMk id="222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48EA84DA-4E1A-A49C-0E4B-4F9DD37CFFA4}" dt="2023-08-30T10:33:44.975" v="121" actId="20577"/>
        <pc:sldMkLst>
          <pc:docMk/>
          <pc:sldMk cId="0" sldId="257"/>
        </pc:sldMkLst>
        <pc:spChg chg="mod">
          <ac:chgData name="Jorn Westerlaken" userId="S::jwesterlaken@lmc-vo.nl::0f79a546-6f81-44c0-beb0-de9f2ea9d722" providerId="AD" clId="Web-{48EA84DA-4E1A-A49C-0E4B-4F9DD37CFFA4}" dt="2023-08-30T10:27:19.151" v="46" actId="1076"/>
          <ac:spMkLst>
            <pc:docMk/>
            <pc:sldMk cId="0" sldId="257"/>
            <ac:spMk id="227" creationId="{00000000-0000-0000-0000-000000000000}"/>
          </ac:spMkLst>
        </pc:spChg>
        <pc:spChg chg="mod">
          <ac:chgData name="Jorn Westerlaken" userId="S::jwesterlaken@lmc-vo.nl::0f79a546-6f81-44c0-beb0-de9f2ea9d722" providerId="AD" clId="Web-{48EA84DA-4E1A-A49C-0E4B-4F9DD37CFFA4}" dt="2023-08-30T10:33:44.975" v="121" actId="20577"/>
          <ac:spMkLst>
            <pc:docMk/>
            <pc:sldMk cId="0" sldId="257"/>
            <ac:spMk id="228" creationId="{00000000-0000-0000-0000-000000000000}"/>
          </ac:spMkLst>
        </pc:spChg>
      </pc:sldChg>
      <pc:sldChg chg="modSp ord">
        <pc:chgData name="Jorn Westerlaken" userId="S::jwesterlaken@lmc-vo.nl::0f79a546-6f81-44c0-beb0-de9f2ea9d722" providerId="AD" clId="Web-{48EA84DA-4E1A-A49C-0E4B-4F9DD37CFFA4}" dt="2023-08-30T10:23:54.191" v="12" actId="20577"/>
        <pc:sldMkLst>
          <pc:docMk/>
          <pc:sldMk cId="0" sldId="258"/>
        </pc:sldMkLst>
        <pc:spChg chg="mod">
          <ac:chgData name="Jorn Westerlaken" userId="S::jwesterlaken@lmc-vo.nl::0f79a546-6f81-44c0-beb0-de9f2ea9d722" providerId="AD" clId="Web-{48EA84DA-4E1A-A49C-0E4B-4F9DD37CFFA4}" dt="2023-08-30T10:23:54.191" v="12" actId="20577"/>
          <ac:spMkLst>
            <pc:docMk/>
            <pc:sldMk cId="0" sldId="258"/>
            <ac:spMk id="234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48EA84DA-4E1A-A49C-0E4B-4F9DD37CFFA4}" dt="2023-08-30T10:41:12.349" v="129" actId="20577"/>
        <pc:sldMkLst>
          <pc:docMk/>
          <pc:sldMk cId="0" sldId="261"/>
        </pc:sldMkLst>
        <pc:spChg chg="mod">
          <ac:chgData name="Jorn Westerlaken" userId="S::jwesterlaken@lmc-vo.nl::0f79a546-6f81-44c0-beb0-de9f2ea9d722" providerId="AD" clId="Web-{48EA84DA-4E1A-A49C-0E4B-4F9DD37CFFA4}" dt="2023-08-30T10:41:12.349" v="129" actId="20577"/>
          <ac:spMkLst>
            <pc:docMk/>
            <pc:sldMk cId="0" sldId="261"/>
            <ac:spMk id="256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48EA84DA-4E1A-A49C-0E4B-4F9DD37CFFA4}" dt="2023-08-30T11:07:45.716" v="135" actId="20577"/>
        <pc:sldMkLst>
          <pc:docMk/>
          <pc:sldMk cId="0" sldId="262"/>
        </pc:sldMkLst>
        <pc:spChg chg="mod">
          <ac:chgData name="Jorn Westerlaken" userId="S::jwesterlaken@lmc-vo.nl::0f79a546-6f81-44c0-beb0-de9f2ea9d722" providerId="AD" clId="Web-{48EA84DA-4E1A-A49C-0E4B-4F9DD37CFFA4}" dt="2023-08-30T11:07:45.716" v="135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48EA84DA-4E1A-A49C-0E4B-4F9DD37CFFA4}" dt="2023-08-30T11:14:04.838" v="179" actId="20577"/>
        <pc:sldMkLst>
          <pc:docMk/>
          <pc:sldMk cId="0" sldId="263"/>
        </pc:sldMkLst>
        <pc:spChg chg="mod">
          <ac:chgData name="Jorn Westerlaken" userId="S::jwesterlaken@lmc-vo.nl::0f79a546-6f81-44c0-beb0-de9f2ea9d722" providerId="AD" clId="Web-{48EA84DA-4E1A-A49C-0E4B-4F9DD37CFFA4}" dt="2023-08-30T11:14:04.838" v="179" actId="20577"/>
          <ac:spMkLst>
            <pc:docMk/>
            <pc:sldMk cId="0" sldId="263"/>
            <ac:spMk id="270" creationId="{00000000-0000-0000-0000-000000000000}"/>
          </ac:spMkLst>
        </pc:spChg>
      </pc:sldChg>
      <pc:sldChg chg="modSp add replId">
        <pc:chgData name="Jorn Westerlaken" userId="S::jwesterlaken@lmc-vo.nl::0f79a546-6f81-44c0-beb0-de9f2ea9d722" providerId="AD" clId="Web-{48EA84DA-4E1A-A49C-0E4B-4F9DD37CFFA4}" dt="2023-08-30T10:40:56.396" v="126" actId="20577"/>
        <pc:sldMkLst>
          <pc:docMk/>
          <pc:sldMk cId="4268981775" sldId="276"/>
        </pc:sldMkLst>
        <pc:spChg chg="mod">
          <ac:chgData name="Jorn Westerlaken" userId="S::jwesterlaken@lmc-vo.nl::0f79a546-6f81-44c0-beb0-de9f2ea9d722" providerId="AD" clId="Web-{48EA84DA-4E1A-A49C-0E4B-4F9DD37CFFA4}" dt="2023-08-30T10:40:56.396" v="126" actId="20577"/>
          <ac:spMkLst>
            <pc:docMk/>
            <pc:sldMk cId="4268981775" sldId="276"/>
            <ac:spMk id="235" creationId="{00000000-0000-0000-0000-000000000000}"/>
          </ac:spMkLst>
        </pc:spChg>
      </pc:sldChg>
    </pc:docChg>
  </pc:docChgLst>
  <pc:docChgLst>
    <pc:chgData name="Jorn Westerlaken" userId="S::jwesterlaken@lmc-vo.nl::0f79a546-6f81-44c0-beb0-de9f2ea9d722" providerId="AD" clId="Web-{ADC48F6A-1B64-6BB5-7119-C4CAA9E9270D}"/>
    <pc:docChg chg="modSld">
      <pc:chgData name="Jorn Westerlaken" userId="S::jwesterlaken@lmc-vo.nl::0f79a546-6f81-44c0-beb0-de9f2ea9d722" providerId="AD" clId="Web-{ADC48F6A-1B64-6BB5-7119-C4CAA9E9270D}" dt="2023-08-30T10:04:17.209" v="18" actId="20577"/>
      <pc:docMkLst>
        <pc:docMk/>
      </pc:docMkLst>
      <pc:sldChg chg="addSp delSp modSp mod modClrScheme chgLayout">
        <pc:chgData name="Jorn Westerlaken" userId="S::jwesterlaken@lmc-vo.nl::0f79a546-6f81-44c0-beb0-de9f2ea9d722" providerId="AD" clId="Web-{ADC48F6A-1B64-6BB5-7119-C4CAA9E9270D}" dt="2023-08-30T10:04:17.209" v="18" actId="20577"/>
        <pc:sldMkLst>
          <pc:docMk/>
          <pc:sldMk cId="0" sldId="257"/>
        </pc:sldMkLst>
        <pc:spChg chg="mod">
          <ac:chgData name="Jorn Westerlaken" userId="S::jwesterlaken@lmc-vo.nl::0f79a546-6f81-44c0-beb0-de9f2ea9d722" providerId="AD" clId="Web-{ADC48F6A-1B64-6BB5-7119-C4CAA9E9270D}" dt="2023-08-30T10:03:42.349" v="14"/>
          <ac:spMkLst>
            <pc:docMk/>
            <pc:sldMk cId="0" sldId="257"/>
            <ac:spMk id="227" creationId="{00000000-0000-0000-0000-000000000000}"/>
          </ac:spMkLst>
        </pc:spChg>
        <pc:spChg chg="mod ord">
          <ac:chgData name="Jorn Westerlaken" userId="S::jwesterlaken@lmc-vo.nl::0f79a546-6f81-44c0-beb0-de9f2ea9d722" providerId="AD" clId="Web-{ADC48F6A-1B64-6BB5-7119-C4CAA9E9270D}" dt="2023-08-30T10:04:17.209" v="18" actId="20577"/>
          <ac:spMkLst>
            <pc:docMk/>
            <pc:sldMk cId="0" sldId="257"/>
            <ac:spMk id="228" creationId="{00000000-0000-0000-0000-000000000000}"/>
          </ac:spMkLst>
        </pc:spChg>
        <pc:spChg chg="add del">
          <ac:chgData name="Jorn Westerlaken" userId="S::jwesterlaken@lmc-vo.nl::0f79a546-6f81-44c0-beb0-de9f2ea9d722" providerId="AD" clId="Web-{ADC48F6A-1B64-6BB5-7119-C4CAA9E9270D}" dt="2023-08-30T10:03:42.349" v="14"/>
          <ac:spMkLst>
            <pc:docMk/>
            <pc:sldMk cId="0" sldId="257"/>
            <ac:spMk id="233" creationId="{C8528893-EE23-FC3B-4573-C24D82D8893D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35.177" v="11"/>
          <ac:spMkLst>
            <pc:docMk/>
            <pc:sldMk cId="0" sldId="257"/>
            <ac:spMk id="236" creationId="{646D3D2C-29E7-7616-766F-D75D03375FED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35.177" v="11"/>
          <ac:spMkLst>
            <pc:docMk/>
            <pc:sldMk cId="0" sldId="257"/>
            <ac:spMk id="237" creationId="{48BB35AE-5B4E-A84A-FCB0-E1EB11A5D91C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6.380" v="3"/>
          <ac:spMkLst>
            <pc:docMk/>
            <pc:sldMk cId="0" sldId="257"/>
            <ac:spMk id="238" creationId="{5777BE1D-DEB5-5386-5A58-389BA68CE2DE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4.067" v="1"/>
          <ac:spMkLst>
            <pc:docMk/>
            <pc:sldMk cId="0" sldId="257"/>
            <ac:spMk id="239" creationId="{6847B4D9-1773-DE7E-F3A8-41598E796981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6.380" v="3"/>
          <ac:spMkLst>
            <pc:docMk/>
            <pc:sldMk cId="0" sldId="257"/>
            <ac:spMk id="240" creationId="{FF5656C9-B046-C109-8F3B-2E2719D038D1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4.067" v="1"/>
          <ac:spMkLst>
            <pc:docMk/>
            <pc:sldMk cId="0" sldId="257"/>
            <ac:spMk id="241" creationId="{461933DE-692C-0C9B-E551-FC99E0ABCD9D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8.801" v="5"/>
          <ac:spMkLst>
            <pc:docMk/>
            <pc:sldMk cId="0" sldId="257"/>
            <ac:spMk id="242" creationId="{88AA6A53-646F-F375-A7A0-AE614C15B88C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8.801" v="5"/>
          <ac:spMkLst>
            <pc:docMk/>
            <pc:sldMk cId="0" sldId="257"/>
            <ac:spMk id="243" creationId="{BAED8E71-B559-11F1-939E-B2AA5E824D0F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18.801" v="5"/>
          <ac:spMkLst>
            <pc:docMk/>
            <pc:sldMk cId="0" sldId="257"/>
            <ac:spMk id="244" creationId="{1E027D89-C747-02E4-D9FE-62507B3274BF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26.770" v="7"/>
          <ac:spMkLst>
            <pc:docMk/>
            <pc:sldMk cId="0" sldId="257"/>
            <ac:spMk id="246" creationId="{5777BE1D-DEB5-5386-5A58-389BA68CE2DE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26.770" v="7"/>
          <ac:spMkLst>
            <pc:docMk/>
            <pc:sldMk cId="0" sldId="257"/>
            <ac:spMk id="247" creationId="{FF5656C9-B046-C109-8F3B-2E2719D038D1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42.333" v="13"/>
          <ac:spMkLst>
            <pc:docMk/>
            <pc:sldMk cId="0" sldId="257"/>
            <ac:spMk id="248" creationId="{6847B4D9-1773-DE7E-F3A8-41598E796981}"/>
          </ac:spMkLst>
        </pc:spChg>
        <pc:spChg chg="add del mod">
          <ac:chgData name="Jorn Westerlaken" userId="S::jwesterlaken@lmc-vo.nl::0f79a546-6f81-44c0-beb0-de9f2ea9d722" providerId="AD" clId="Web-{ADC48F6A-1B64-6BB5-7119-C4CAA9E9270D}" dt="2023-08-30T10:03:42.333" v="13"/>
          <ac:spMkLst>
            <pc:docMk/>
            <pc:sldMk cId="0" sldId="257"/>
            <ac:spMk id="249" creationId="{461933DE-692C-0C9B-E551-FC99E0ABCD9D}"/>
          </ac:spMkLst>
        </pc:spChg>
        <pc:spChg chg="add mod">
          <ac:chgData name="Jorn Westerlaken" userId="S::jwesterlaken@lmc-vo.nl::0f79a546-6f81-44c0-beb0-de9f2ea9d722" providerId="AD" clId="Web-{ADC48F6A-1B64-6BB5-7119-C4CAA9E9270D}" dt="2023-08-30T10:03:42.349" v="14"/>
          <ac:spMkLst>
            <pc:docMk/>
            <pc:sldMk cId="0" sldId="257"/>
            <ac:spMk id="252" creationId="{EDE96E9D-2533-B200-7B6E-FF59792D5F73}"/>
          </ac:spMkLst>
        </pc:spChg>
        <pc:picChg chg="add del">
          <ac:chgData name="Jorn Westerlaken" userId="S::jwesterlaken@lmc-vo.nl::0f79a546-6f81-44c0-beb0-de9f2ea9d722" providerId="AD" clId="Web-{ADC48F6A-1B64-6BB5-7119-C4CAA9E9270D}" dt="2023-08-30T10:03:14.067" v="1"/>
          <ac:picMkLst>
            <pc:docMk/>
            <pc:sldMk cId="0" sldId="257"/>
            <ac:picMk id="235" creationId="{FEEFB80D-96E9-E70C-3AA8-F1971A928CF8}"/>
          </ac:picMkLst>
        </pc:picChg>
        <pc:picChg chg="add del">
          <ac:chgData name="Jorn Westerlaken" userId="S::jwesterlaken@lmc-vo.nl::0f79a546-6f81-44c0-beb0-de9f2ea9d722" providerId="AD" clId="Web-{ADC48F6A-1B64-6BB5-7119-C4CAA9E9270D}" dt="2023-08-30T10:03:42.333" v="13"/>
          <ac:picMkLst>
            <pc:docMk/>
            <pc:sldMk cId="0" sldId="257"/>
            <ac:picMk id="245" creationId="{FEEFB80D-96E9-E70C-3AA8-F1971A928CF8}"/>
          </ac:picMkLst>
        </pc:picChg>
        <pc:picChg chg="add">
          <ac:chgData name="Jorn Westerlaken" userId="S::jwesterlaken@lmc-vo.nl::0f79a546-6f81-44c0-beb0-de9f2ea9d722" providerId="AD" clId="Web-{ADC48F6A-1B64-6BB5-7119-C4CAA9E9270D}" dt="2023-08-30T10:03:42.349" v="14"/>
          <ac:picMkLst>
            <pc:docMk/>
            <pc:sldMk cId="0" sldId="257"/>
            <ac:picMk id="251" creationId="{3566B4FB-E4CB-FDBF-FA83-573FFE18CC21}"/>
          </ac:picMkLst>
        </pc:picChg>
      </pc:sldChg>
    </pc:docChg>
  </pc:docChgLst>
  <pc:docChgLst>
    <pc:chgData name="Jorn Westerlaken" userId="S::jwesterlaken@lmc-vo.nl::0f79a546-6f81-44c0-beb0-de9f2ea9d722" providerId="AD" clId="Web-{B40AB7BC-C188-3345-5968-95D735C9005E}"/>
    <pc:docChg chg="modSld">
      <pc:chgData name="Jorn Westerlaken" userId="S::jwesterlaken@lmc-vo.nl::0f79a546-6f81-44c0-beb0-de9f2ea9d722" providerId="AD" clId="Web-{B40AB7BC-C188-3345-5968-95D735C9005E}" dt="2023-09-03T22:21:22.494" v="31" actId="14100"/>
      <pc:docMkLst>
        <pc:docMk/>
      </pc:docMkLst>
      <pc:sldChg chg="modSp">
        <pc:chgData name="Jorn Westerlaken" userId="S::jwesterlaken@lmc-vo.nl::0f79a546-6f81-44c0-beb0-de9f2ea9d722" providerId="AD" clId="Web-{B40AB7BC-C188-3345-5968-95D735C9005E}" dt="2023-09-03T22:21:22.494" v="31" actId="14100"/>
        <pc:sldMkLst>
          <pc:docMk/>
          <pc:sldMk cId="0" sldId="257"/>
        </pc:sldMkLst>
        <pc:spChg chg="mod">
          <ac:chgData name="Jorn Westerlaken" userId="S::jwesterlaken@lmc-vo.nl::0f79a546-6f81-44c0-beb0-de9f2ea9d722" providerId="AD" clId="Web-{B40AB7BC-C188-3345-5968-95D735C9005E}" dt="2023-09-03T22:21:22.494" v="31" actId="14100"/>
          <ac:spMkLst>
            <pc:docMk/>
            <pc:sldMk cId="0" sldId="257"/>
            <ac:spMk id="228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B40AB7BC-C188-3345-5968-95D735C9005E}" dt="2023-09-03T22:16:22.061" v="0" actId="1076"/>
        <pc:sldMkLst>
          <pc:docMk/>
          <pc:sldMk cId="0" sldId="261"/>
        </pc:sldMkLst>
        <pc:spChg chg="mod">
          <ac:chgData name="Jorn Westerlaken" userId="S::jwesterlaken@lmc-vo.nl::0f79a546-6f81-44c0-beb0-de9f2ea9d722" providerId="AD" clId="Web-{B40AB7BC-C188-3345-5968-95D735C9005E}" dt="2023-09-03T22:16:22.061" v="0" actId="1076"/>
          <ac:spMkLst>
            <pc:docMk/>
            <pc:sldMk cId="0" sldId="261"/>
            <ac:spMk id="256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B40AB7BC-C188-3345-5968-95D735C9005E}" dt="2023-09-03T22:17:45.564" v="4" actId="20577"/>
        <pc:sldMkLst>
          <pc:docMk/>
          <pc:sldMk cId="0" sldId="262"/>
        </pc:sldMkLst>
        <pc:spChg chg="mod">
          <ac:chgData name="Jorn Westerlaken" userId="S::jwesterlaken@lmc-vo.nl::0f79a546-6f81-44c0-beb0-de9f2ea9d722" providerId="AD" clId="Web-{B40AB7BC-C188-3345-5968-95D735C9005E}" dt="2023-09-03T22:17:45.564" v="4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B40AB7BC-C188-3345-5968-95D735C9005E}" dt="2023-09-03T22:18:46.566" v="14" actId="20577"/>
        <pc:sldMkLst>
          <pc:docMk/>
          <pc:sldMk cId="4268981775" sldId="276"/>
        </pc:sldMkLst>
        <pc:spChg chg="mod">
          <ac:chgData name="Jorn Westerlaken" userId="S::jwesterlaken@lmc-vo.nl::0f79a546-6f81-44c0-beb0-de9f2ea9d722" providerId="AD" clId="Web-{B40AB7BC-C188-3345-5968-95D735C9005E}" dt="2023-09-03T22:18:46.566" v="14" actId="20577"/>
          <ac:spMkLst>
            <pc:docMk/>
            <pc:sldMk cId="4268981775" sldId="276"/>
            <ac:spMk id="235" creationId="{00000000-0000-0000-0000-000000000000}"/>
          </ac:spMkLst>
        </pc:spChg>
      </pc:sldChg>
    </pc:docChg>
  </pc:docChgLst>
  <pc:docChgLst>
    <pc:chgData name="Jorn Westerlaken" userId="S::jwesterlaken@lmc-vo.nl::0f79a546-6f81-44c0-beb0-de9f2ea9d722" providerId="AD" clId="Web-{18A7075A-796E-B01B-B14D-F4D66040BD2D}"/>
    <pc:docChg chg="addSld delSld modSld sldOrd addMainMaster modMainMaster">
      <pc:chgData name="Jorn Westerlaken" userId="S::jwesterlaken@lmc-vo.nl::0f79a546-6f81-44c0-beb0-de9f2ea9d722" providerId="AD" clId="Web-{18A7075A-796E-B01B-B14D-F4D66040BD2D}" dt="2023-09-03T22:02:52.950" v="117" actId="20577"/>
      <pc:docMkLst>
        <pc:docMk/>
      </pc:docMkLst>
      <pc:sldChg chg="del ord">
        <pc:chgData name="Jorn Westerlaken" userId="S::jwesterlaken@lmc-vo.nl::0f79a546-6f81-44c0-beb0-de9f2ea9d722" providerId="AD" clId="Web-{18A7075A-796E-B01B-B14D-F4D66040BD2D}" dt="2023-09-03T21:39:50.146" v="1"/>
        <pc:sldMkLst>
          <pc:docMk/>
          <pc:sldMk cId="0" sldId="256"/>
        </pc:sldMkLst>
      </pc:sldChg>
      <pc:sldChg chg="modSp">
        <pc:chgData name="Jorn Westerlaken" userId="S::jwesterlaken@lmc-vo.nl::0f79a546-6f81-44c0-beb0-de9f2ea9d722" providerId="AD" clId="Web-{18A7075A-796E-B01B-B14D-F4D66040BD2D}" dt="2023-09-03T22:02:52.950" v="117" actId="20577"/>
        <pc:sldMkLst>
          <pc:docMk/>
          <pc:sldMk cId="0" sldId="257"/>
        </pc:sldMkLst>
        <pc:spChg chg="mod">
          <ac:chgData name="Jorn Westerlaken" userId="S::jwesterlaken@lmc-vo.nl::0f79a546-6f81-44c0-beb0-de9f2ea9d722" providerId="AD" clId="Web-{18A7075A-796E-B01B-B14D-F4D66040BD2D}" dt="2023-09-03T22:02:52.950" v="117" actId="20577"/>
          <ac:spMkLst>
            <pc:docMk/>
            <pc:sldMk cId="0" sldId="257"/>
            <ac:spMk id="228" creationId="{00000000-0000-0000-0000-000000000000}"/>
          </ac:spMkLst>
        </pc:spChg>
      </pc:sldChg>
      <pc:sldChg chg="modSp del">
        <pc:chgData name="Jorn Westerlaken" userId="S::jwesterlaken@lmc-vo.nl::0f79a546-6f81-44c0-beb0-de9f2ea9d722" providerId="AD" clId="Web-{18A7075A-796E-B01B-B14D-F4D66040BD2D}" dt="2023-09-03T21:53:03.521" v="88"/>
        <pc:sldMkLst>
          <pc:docMk/>
          <pc:sldMk cId="0" sldId="258"/>
        </pc:sldMkLst>
        <pc:spChg chg="mod">
          <ac:chgData name="Jorn Westerlaken" userId="S::jwesterlaken@lmc-vo.nl::0f79a546-6f81-44c0-beb0-de9f2ea9d722" providerId="AD" clId="Web-{18A7075A-796E-B01B-B14D-F4D66040BD2D}" dt="2023-09-03T21:48:39.386" v="61" actId="20577"/>
          <ac:spMkLst>
            <pc:docMk/>
            <pc:sldMk cId="0" sldId="258"/>
            <ac:spMk id="235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2:02:17.855" v="115" actId="20577"/>
        <pc:sldMkLst>
          <pc:docMk/>
          <pc:sldMk cId="0" sldId="262"/>
        </pc:sldMkLst>
        <pc:spChg chg="mod">
          <ac:chgData name="Jorn Westerlaken" userId="S::jwesterlaken@lmc-vo.nl::0f79a546-6f81-44c0-beb0-de9f2ea9d722" providerId="AD" clId="Web-{18A7075A-796E-B01B-B14D-F4D66040BD2D}" dt="2023-09-03T22:02:17.855" v="115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1:50:54.313" v="83" actId="20577"/>
        <pc:sldMkLst>
          <pc:docMk/>
          <pc:sldMk cId="0" sldId="265"/>
        </pc:sldMkLst>
        <pc:spChg chg="mod">
          <ac:chgData name="Jorn Westerlaken" userId="S::jwesterlaken@lmc-vo.nl::0f79a546-6f81-44c0-beb0-de9f2ea9d722" providerId="AD" clId="Web-{18A7075A-796E-B01B-B14D-F4D66040BD2D}" dt="2023-09-03T21:50:54.313" v="83" actId="20577"/>
          <ac:spMkLst>
            <pc:docMk/>
            <pc:sldMk cId="0" sldId="265"/>
            <ac:spMk id="282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1:52:33.629" v="87" actId="20577"/>
        <pc:sldMkLst>
          <pc:docMk/>
          <pc:sldMk cId="0" sldId="267"/>
        </pc:sldMkLst>
        <pc:spChg chg="mod">
          <ac:chgData name="Jorn Westerlaken" userId="S::jwesterlaken@lmc-vo.nl::0f79a546-6f81-44c0-beb0-de9f2ea9d722" providerId="AD" clId="Web-{18A7075A-796E-B01B-B14D-F4D66040BD2D}" dt="2023-09-03T21:52:33.629" v="87" actId="20577"/>
          <ac:spMkLst>
            <pc:docMk/>
            <pc:sldMk cId="0" sldId="267"/>
            <ac:spMk id="294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1:58:21.846" v="113" actId="20577"/>
        <pc:sldMkLst>
          <pc:docMk/>
          <pc:sldMk cId="0" sldId="270"/>
        </pc:sldMkLst>
        <pc:spChg chg="mod">
          <ac:chgData name="Jorn Westerlaken" userId="S::jwesterlaken@lmc-vo.nl::0f79a546-6f81-44c0-beb0-de9f2ea9d722" providerId="AD" clId="Web-{18A7075A-796E-B01B-B14D-F4D66040BD2D}" dt="2023-09-03T21:58:21.846" v="113" actId="20577"/>
          <ac:spMkLst>
            <pc:docMk/>
            <pc:sldMk cId="0" sldId="270"/>
            <ac:spMk id="312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1:56:55.374" v="109" actId="20577"/>
        <pc:sldMkLst>
          <pc:docMk/>
          <pc:sldMk cId="0" sldId="272"/>
        </pc:sldMkLst>
        <pc:spChg chg="mod">
          <ac:chgData name="Jorn Westerlaken" userId="S::jwesterlaken@lmc-vo.nl::0f79a546-6f81-44c0-beb0-de9f2ea9d722" providerId="AD" clId="Web-{18A7075A-796E-B01B-B14D-F4D66040BD2D}" dt="2023-09-03T21:56:55.374" v="109" actId="20577"/>
          <ac:spMkLst>
            <pc:docMk/>
            <pc:sldMk cId="0" sldId="272"/>
            <ac:spMk id="324" creationId="{00000000-0000-0000-0000-000000000000}"/>
          </ac:spMkLst>
        </pc:spChg>
      </pc:sldChg>
      <pc:sldChg chg="modSp">
        <pc:chgData name="Jorn Westerlaken" userId="S::jwesterlaken@lmc-vo.nl::0f79a546-6f81-44c0-beb0-de9f2ea9d722" providerId="AD" clId="Web-{18A7075A-796E-B01B-B14D-F4D66040BD2D}" dt="2023-09-03T21:54:50.697" v="103" actId="20577"/>
        <pc:sldMkLst>
          <pc:docMk/>
          <pc:sldMk cId="0" sldId="274"/>
        </pc:sldMkLst>
        <pc:spChg chg="mod">
          <ac:chgData name="Jorn Westerlaken" userId="S::jwesterlaken@lmc-vo.nl::0f79a546-6f81-44c0-beb0-de9f2ea9d722" providerId="AD" clId="Web-{18A7075A-796E-B01B-B14D-F4D66040BD2D}" dt="2023-09-03T21:54:50.697" v="103" actId="20577"/>
          <ac:spMkLst>
            <pc:docMk/>
            <pc:sldMk cId="0" sldId="274"/>
            <ac:spMk id="337" creationId="{00000000-0000-0000-0000-000000000000}"/>
          </ac:spMkLst>
        </pc:spChg>
      </pc:sldChg>
      <pc:sldChg chg="modSp new ord">
        <pc:chgData name="Jorn Westerlaken" userId="S::jwesterlaken@lmc-vo.nl::0f79a546-6f81-44c0-beb0-de9f2ea9d722" providerId="AD" clId="Web-{18A7075A-796E-B01B-B14D-F4D66040BD2D}" dt="2023-09-03T21:43:13.326" v="16" actId="20577"/>
        <pc:sldMkLst>
          <pc:docMk/>
          <pc:sldMk cId="3726893485" sldId="277"/>
        </pc:sldMkLst>
        <pc:spChg chg="mod">
          <ac:chgData name="Jorn Westerlaken" userId="S::jwesterlaken@lmc-vo.nl::0f79a546-6f81-44c0-beb0-de9f2ea9d722" providerId="AD" clId="Web-{18A7075A-796E-B01B-B14D-F4D66040BD2D}" dt="2023-09-03T21:43:13.326" v="16" actId="20577"/>
          <ac:spMkLst>
            <pc:docMk/>
            <pc:sldMk cId="3726893485" sldId="277"/>
            <ac:spMk id="2" creationId="{1CCA0C1E-7EC7-AB90-3517-8EC98D5ABFE4}"/>
          </ac:spMkLst>
        </pc:spChg>
      </pc:sldChg>
      <pc:sldChg chg="new del">
        <pc:chgData name="Jorn Westerlaken" userId="S::jwesterlaken@lmc-vo.nl::0f79a546-6f81-44c0-beb0-de9f2ea9d722" providerId="AD" clId="Web-{18A7075A-796E-B01B-B14D-F4D66040BD2D}" dt="2023-09-03T21:43:59.250" v="19"/>
        <pc:sldMkLst>
          <pc:docMk/>
          <pc:sldMk cId="3889271908" sldId="278"/>
        </pc:sldMkLst>
      </pc:sldChg>
      <pc:sldChg chg="add del">
        <pc:chgData name="Jorn Westerlaken" userId="S::jwesterlaken@lmc-vo.nl::0f79a546-6f81-44c0-beb0-de9f2ea9d722" providerId="AD" clId="Web-{18A7075A-796E-B01B-B14D-F4D66040BD2D}" dt="2023-09-03T21:44:51.752" v="20"/>
        <pc:sldMkLst>
          <pc:docMk/>
          <pc:sldMk cId="1186142854" sldId="279"/>
        </pc:sldMkLst>
      </pc:sldChg>
      <pc:sldMasterChg chg="modSldLayout">
        <pc:chgData name="Jorn Westerlaken" userId="S::jwesterlaken@lmc-vo.nl::0f79a546-6f81-44c0-beb0-de9f2ea9d722" providerId="AD" clId="Web-{18A7075A-796E-B01B-B14D-F4D66040BD2D}" dt="2023-09-03T21:43:41.874" v="18"/>
        <pc:sldMasterMkLst>
          <pc:docMk/>
          <pc:sldMasterMk cId="0" sldId="2147483664"/>
        </pc:sldMasterMkLst>
        <pc:sldLayoutChg chg="replI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0" sldId="2147483664"/>
            <pc:sldLayoutMk cId="0" sldId="2147483782"/>
          </pc:sldLayoutMkLst>
        </pc:sldLayoutChg>
        <pc:sldLayoutChg chg="replI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0" sldId="2147483664"/>
            <pc:sldLayoutMk cId="0" sldId="2147483783"/>
          </pc:sldLayoutMkLst>
        </pc:sldLayoutChg>
        <pc:sldLayoutChg chg="replI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0" sldId="2147483664"/>
            <pc:sldLayoutMk cId="0" sldId="2147483784"/>
          </pc:sldLayoutMkLst>
        </pc:sldLayoutChg>
      </pc:sldMasterChg>
      <pc:sldMasterChg chg="add addSldLayout">
        <pc:chgData name="Jorn Westerlaken" userId="S::jwesterlaken@lmc-vo.nl::0f79a546-6f81-44c0-beb0-de9f2ea9d722" providerId="AD" clId="Web-{18A7075A-796E-B01B-B14D-F4D66040BD2D}" dt="2023-09-03T21:43:41.874" v="18"/>
        <pc:sldMasterMkLst>
          <pc:docMk/>
          <pc:sldMasterMk cId="622555708" sldId="2147483672"/>
        </pc:sldMasterMkLst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753456172" sldId="2147483673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774300092" sldId="2147483674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2790308299" sldId="2147483687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430612813" sldId="2147483690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69235833" sldId="2147483691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297085074" sldId="2147483693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330429445" sldId="2147483694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555999927" sldId="2147483696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4222768662" sldId="2147483697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946138284" sldId="2147483698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181493928" sldId="2147483699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2402247211" sldId="2147483700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1429198105" sldId="2147483704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2658281712" sldId="2147483705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4124727184" sldId="2147483706"/>
          </pc:sldLayoutMkLst>
        </pc:sldLayoutChg>
        <pc:sldLayoutChg chg="add">
          <pc:chgData name="Jorn Westerlaken" userId="S::jwesterlaken@lmc-vo.nl::0f79a546-6f81-44c0-beb0-de9f2ea9d722" providerId="AD" clId="Web-{18A7075A-796E-B01B-B14D-F4D66040BD2D}" dt="2023-09-03T21:43:41.874" v="18"/>
          <pc:sldLayoutMkLst>
            <pc:docMk/>
            <pc:sldMasterMk cId="622555708" sldId="2147483672"/>
            <pc:sldLayoutMk cId="384511465" sldId="21474837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59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ilbo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Bilbo"/>
                <a:ea typeface="Bilbo"/>
                <a:cs typeface="Bilbo"/>
                <a:sym typeface="Bilbo"/>
              </a:rPr>
              <a:t>17</a:t>
            </a:fld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731838"/>
            <a:ext cx="6497637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Evt. extra vak / uitslagregeling, </a:t>
            </a:r>
            <a:r>
              <a:rPr lang="en-US"/>
              <a:t>toelichten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59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2" name="Google Shape;232;p3:notes"/>
          <p:cNvSpPr txBox="1">
            <a:spLocks noGrp="1"/>
          </p:cNvSpPr>
          <p:nvPr>
            <p:ph type="sldNum" idx="12"/>
          </p:nvPr>
        </p:nvSpPr>
        <p:spPr>
          <a:xfrm>
            <a:off x="3884612" y="9263062"/>
            <a:ext cx="2970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ilbo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87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59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59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6:notes"/>
          <p:cNvSpPr txBox="1">
            <a:spLocks noGrp="1"/>
          </p:cNvSpPr>
          <p:nvPr>
            <p:ph type="sldNum" idx="12"/>
          </p:nvPr>
        </p:nvSpPr>
        <p:spPr>
          <a:xfrm>
            <a:off x="3884612" y="9263062"/>
            <a:ext cx="2970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ilbo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59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7" name="Google Shape;267;p7:notes"/>
          <p:cNvSpPr txBox="1">
            <a:spLocks noGrp="1"/>
          </p:cNvSpPr>
          <p:nvPr>
            <p:ph type="sldNum" idx="12"/>
          </p:nvPr>
        </p:nvSpPr>
        <p:spPr>
          <a:xfrm>
            <a:off x="3884612" y="9263062"/>
            <a:ext cx="2970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>
            <a:spLocks noGrp="1"/>
          </p:cNvSpPr>
          <p:nvPr>
            <p:ph type="body" idx="1"/>
          </p:nvPr>
        </p:nvSpPr>
        <p:spPr>
          <a:xfrm>
            <a:off x="914400" y="4632325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Een leerling moet eerst alle onderdelen uit een periode afsluiten en kan buiten de les worden gehouden om alles in te halen.</a:t>
            </a:r>
            <a:endParaRPr sz="1200"/>
          </a:p>
        </p:txBody>
      </p:sp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7638" cy="3656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"/>
          <p:cNvSpPr txBox="1">
            <a:spLocks noGrp="1"/>
          </p:cNvSpPr>
          <p:nvPr>
            <p:ph type="title"/>
          </p:nvPr>
        </p:nvSpPr>
        <p:spPr>
          <a:xfrm>
            <a:off x="284163" y="472678"/>
            <a:ext cx="8574000" cy="726300"/>
          </a:xfrm>
          <a:prstGeom prst="rect">
            <a:avLst/>
          </a:prstGeom>
          <a:solidFill>
            <a:srgbClr val="262626">
              <a:alpha val="6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dt" idx="10"/>
          </p:nvPr>
        </p:nvSpPr>
        <p:spPr>
          <a:xfrm>
            <a:off x="6794500" y="482798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ftr" idx="11"/>
          </p:nvPr>
        </p:nvSpPr>
        <p:spPr>
          <a:xfrm>
            <a:off x="200026" y="4827984"/>
            <a:ext cx="612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sldNum" idx="12"/>
          </p:nvPr>
        </p:nvSpPr>
        <p:spPr>
          <a:xfrm>
            <a:off x="8305801" y="125015"/>
            <a:ext cx="6318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met foto 3">
  <p:cSld name="Tekst met foto 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0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0"/>
          <p:cNvSpPr>
            <a:spLocks noGrp="1"/>
          </p:cNvSpPr>
          <p:nvPr>
            <p:ph type="pic" idx="2"/>
          </p:nvPr>
        </p:nvSpPr>
        <p:spPr>
          <a:xfrm>
            <a:off x="3564000" y="0"/>
            <a:ext cx="5580000" cy="324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7" name="Google Shape;177;p80"/>
          <p:cNvSpPr txBox="1">
            <a:spLocks noGrp="1"/>
          </p:cNvSpPr>
          <p:nvPr>
            <p:ph type="title"/>
          </p:nvPr>
        </p:nvSpPr>
        <p:spPr>
          <a:xfrm>
            <a:off x="432000" y="899999"/>
            <a:ext cx="27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0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80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0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80"/>
          <p:cNvSpPr txBox="1">
            <a:spLocks noGrp="1"/>
          </p:cNvSpPr>
          <p:nvPr>
            <p:ph type="body" idx="1"/>
          </p:nvPr>
        </p:nvSpPr>
        <p:spPr>
          <a:xfrm>
            <a:off x="8751600" y="396670"/>
            <a:ext cx="392400" cy="167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150" r="-150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82" name="Google Shape;182;p80"/>
          <p:cNvSpPr txBox="1">
            <a:spLocks noGrp="1"/>
          </p:cNvSpPr>
          <p:nvPr>
            <p:ph type="body" idx="3"/>
          </p:nvPr>
        </p:nvSpPr>
        <p:spPr>
          <a:xfrm>
            <a:off x="5040000" y="3672000"/>
            <a:ext cx="36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83" name="Google Shape;183;p80"/>
          <p:cNvSpPr txBox="1">
            <a:spLocks noGrp="1"/>
          </p:cNvSpPr>
          <p:nvPr>
            <p:ph type="body" idx="4"/>
          </p:nvPr>
        </p:nvSpPr>
        <p:spPr>
          <a:xfrm>
            <a:off x="450000" y="2412000"/>
            <a:ext cx="2700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t foto 4">
  <p:cSld name="Tekst met foto 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1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1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30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7" name="Google Shape;187;p81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1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81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81"/>
          <p:cNvSpPr txBox="1">
            <a:spLocks noGrp="1"/>
          </p:cNvSpPr>
          <p:nvPr>
            <p:ph type="body" idx="1"/>
          </p:nvPr>
        </p:nvSpPr>
        <p:spPr>
          <a:xfrm>
            <a:off x="5040000" y="900000"/>
            <a:ext cx="342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81"/>
          <p:cNvSpPr txBox="1">
            <a:spLocks noGrp="1"/>
          </p:cNvSpPr>
          <p:nvPr>
            <p:ph type="body" idx="3"/>
          </p:nvPr>
        </p:nvSpPr>
        <p:spPr>
          <a:xfrm>
            <a:off x="612000" y="3491999"/>
            <a:ext cx="36720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met grafiek 1">
  <p:cSld name="Tekst met grafiek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2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2"/>
          <p:cNvSpPr txBox="1">
            <a:spLocks noGrp="1"/>
          </p:cNvSpPr>
          <p:nvPr>
            <p:ph type="body" idx="1"/>
          </p:nvPr>
        </p:nvSpPr>
        <p:spPr>
          <a:xfrm>
            <a:off x="3704734" y="0"/>
            <a:ext cx="54393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360000" rIns="900000" bIns="0" anchor="t" anchorCtr="0">
            <a:noAutofit/>
          </a:bodyPr>
          <a:lstStyle>
            <a:lvl1pPr marL="45720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2pPr>
            <a:lvl3pPr marL="1371600" lvl="2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3pPr>
            <a:lvl4pPr marL="1828800" lvl="3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4pPr>
            <a:lvl5pPr marL="2286000" lvl="4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title"/>
          </p:nvPr>
        </p:nvSpPr>
        <p:spPr>
          <a:xfrm>
            <a:off x="432000" y="899999"/>
            <a:ext cx="27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82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82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82"/>
          <p:cNvSpPr txBox="1">
            <a:spLocks noGrp="1"/>
          </p:cNvSpPr>
          <p:nvPr>
            <p:ph type="body" idx="2"/>
          </p:nvPr>
        </p:nvSpPr>
        <p:spPr>
          <a:xfrm>
            <a:off x="8751600" y="396670"/>
            <a:ext cx="392400" cy="167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150" r="-150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0" name="Google Shape;200;p82"/>
          <p:cNvSpPr txBox="1">
            <a:spLocks noGrp="1"/>
          </p:cNvSpPr>
          <p:nvPr>
            <p:ph type="body" idx="3"/>
          </p:nvPr>
        </p:nvSpPr>
        <p:spPr>
          <a:xfrm>
            <a:off x="5040000" y="3672000"/>
            <a:ext cx="36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1" name="Google Shape;201;p82"/>
          <p:cNvSpPr txBox="1">
            <a:spLocks noGrp="1"/>
          </p:cNvSpPr>
          <p:nvPr>
            <p:ph type="body" idx="4"/>
          </p:nvPr>
        </p:nvSpPr>
        <p:spPr>
          <a:xfrm>
            <a:off x="450000" y="2412000"/>
            <a:ext cx="2700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grafieken">
  <p:cSld name="Twee grafieke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3"/>
          <p:cNvSpPr txBox="1">
            <a:spLocks noGrp="1"/>
          </p:cNvSpPr>
          <p:nvPr>
            <p:ph type="body" idx="1"/>
          </p:nvPr>
        </p:nvSpPr>
        <p:spPr>
          <a:xfrm>
            <a:off x="4752000" y="175500"/>
            <a:ext cx="39996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0" anchor="t" anchorCtr="0">
            <a:noAutofit/>
          </a:bodyPr>
          <a:lstStyle>
            <a:lvl1pPr marL="45720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2pPr>
            <a:lvl3pPr marL="1371600" lvl="2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3pPr>
            <a:lvl4pPr marL="1828800" lvl="3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4pPr>
            <a:lvl5pPr marL="2286000" lvl="4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83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3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3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3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83"/>
          <p:cNvSpPr txBox="1">
            <a:spLocks noGrp="1"/>
          </p:cNvSpPr>
          <p:nvPr>
            <p:ph type="body" idx="2"/>
          </p:nvPr>
        </p:nvSpPr>
        <p:spPr>
          <a:xfrm>
            <a:off x="392400" y="180000"/>
            <a:ext cx="39996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0" anchor="t" anchorCtr="0">
            <a:noAutofit/>
          </a:bodyPr>
          <a:lstStyle>
            <a:lvl1pPr marL="45720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2pPr>
            <a:lvl3pPr marL="1371600" lvl="2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3pPr>
            <a:lvl4pPr marL="1828800" lvl="3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4pPr>
            <a:lvl5pPr marL="2286000" lvl="4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>
                <a:solidFill>
                  <a:srgbClr val="7F7F7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83"/>
          <p:cNvSpPr txBox="1">
            <a:spLocks noGrp="1"/>
          </p:cNvSpPr>
          <p:nvPr>
            <p:ph type="body" idx="3"/>
          </p:nvPr>
        </p:nvSpPr>
        <p:spPr>
          <a:xfrm>
            <a:off x="5040000" y="3491999"/>
            <a:ext cx="36720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0" name="Google Shape;210;p83"/>
          <p:cNvSpPr txBox="1">
            <a:spLocks noGrp="1"/>
          </p:cNvSpPr>
          <p:nvPr>
            <p:ph type="body" idx="4"/>
          </p:nvPr>
        </p:nvSpPr>
        <p:spPr>
          <a:xfrm>
            <a:off x="432000" y="3491999"/>
            <a:ext cx="36720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afbeelding">
  <p:cSld name="Alleen afbeelding">
    <p:bg>
      <p:bgPr>
        <a:solidFill>
          <a:schemeClr val="dk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4"/>
          <p:cNvSpPr>
            <a:spLocks noGrp="1"/>
          </p:cNvSpPr>
          <p:nvPr>
            <p:ph type="pic" idx="2"/>
          </p:nvPr>
        </p:nvSpPr>
        <p:spPr>
          <a:xfrm>
            <a:off x="612000" y="611999"/>
            <a:ext cx="7946100" cy="392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84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4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4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 type="blank">
  <p:cSld name="BLANK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85" descr="Afbeelding met teks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8575" y="989570"/>
            <a:ext cx="3763173" cy="265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psomming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title"/>
          </p:nvPr>
        </p:nvSpPr>
        <p:spPr>
          <a:xfrm>
            <a:off x="612000" y="900000"/>
            <a:ext cx="6300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069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1"/>
          </p:nvPr>
        </p:nvSpPr>
        <p:spPr>
          <a:xfrm>
            <a:off x="612000" y="2412000"/>
            <a:ext cx="6300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 txBox="1">
            <a:spLocks noGrp="1"/>
          </p:cNvSpPr>
          <p:nvPr>
            <p:ph type="ctrTitle"/>
          </p:nvPr>
        </p:nvSpPr>
        <p:spPr>
          <a:xfrm>
            <a:off x="421341" y="336754"/>
            <a:ext cx="78090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3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subTitle" idx="1"/>
          </p:nvPr>
        </p:nvSpPr>
        <p:spPr>
          <a:xfrm>
            <a:off x="476205" y="1149320"/>
            <a:ext cx="77541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6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21212"/>
              </a:lnSpc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SzPts val="1980"/>
              <a:buFont typeface="Noto Sans Symbols"/>
              <a:buNone/>
              <a:defRPr sz="16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48148"/>
              </a:lnSpc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48148"/>
              </a:lnSpc>
              <a:spcBef>
                <a:spcPts val="450"/>
              </a:spcBef>
              <a:spcAft>
                <a:spcPts val="0"/>
              </a:spcAft>
              <a:buClr>
                <a:srgbClr val="A6A6A6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5A5A5"/>
              </a:buClr>
              <a:buSzPts val="162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6794500" y="482798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Tahoma"/>
              <a:buNone/>
              <a:defRPr sz="825" b="1" i="0" u="none">
                <a:solidFill>
                  <a:srgbClr val="A6A6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200026" y="4827984"/>
            <a:ext cx="612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305801" y="125015"/>
            <a:ext cx="6318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Tahoma"/>
              <a:buNone/>
              <a:defRPr sz="1050" b="1" i="0" u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dk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4"/>
          <p:cNvSpPr txBox="1">
            <a:spLocks noGrp="1"/>
          </p:cNvSpPr>
          <p:nvPr>
            <p:ph type="ctrTitle"/>
          </p:nvPr>
        </p:nvSpPr>
        <p:spPr>
          <a:xfrm>
            <a:off x="615951" y="3358194"/>
            <a:ext cx="76074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74" descr="Afbeelding met teks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8575" y="522845"/>
            <a:ext cx="3763173" cy="265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">
  <p:cSld name="Secti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5"/>
          <p:cNvSpPr txBox="1">
            <a:spLocks noGrp="1"/>
          </p:cNvSpPr>
          <p:nvPr>
            <p:ph type="ctrTitle"/>
          </p:nvPr>
        </p:nvSpPr>
        <p:spPr>
          <a:xfrm>
            <a:off x="720000" y="899999"/>
            <a:ext cx="72765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5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5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5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tekst">
  <p:cSld name="Titel en teks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6"/>
          <p:cNvSpPr txBox="1">
            <a:spLocks noGrp="1"/>
          </p:cNvSpPr>
          <p:nvPr>
            <p:ph type="title"/>
          </p:nvPr>
        </p:nvSpPr>
        <p:spPr>
          <a:xfrm>
            <a:off x="612000" y="900000"/>
            <a:ext cx="6300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069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76"/>
          <p:cNvSpPr txBox="1">
            <a:spLocks noGrp="1"/>
          </p:cNvSpPr>
          <p:nvPr>
            <p:ph type="body" idx="1"/>
          </p:nvPr>
        </p:nvSpPr>
        <p:spPr>
          <a:xfrm>
            <a:off x="612000" y="2412000"/>
            <a:ext cx="6300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/>
            </a:lvl1pPr>
            <a:lvl2pPr marL="914400" lvl="1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/>
            </a:lvl2pPr>
            <a:lvl3pPr marL="1371600" lvl="2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/>
            </a:lvl3pPr>
            <a:lvl4pPr marL="1828800" lvl="3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/>
            </a:lvl4pPr>
            <a:lvl5pPr marL="2286000" lvl="4" indent="-22860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76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6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6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wit en kleur">
  <p:cSld name="Tekst wit en kleu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7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7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7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7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77"/>
          <p:cNvSpPr txBox="1">
            <a:spLocks noGrp="1"/>
          </p:cNvSpPr>
          <p:nvPr>
            <p:ph type="body" idx="1"/>
          </p:nvPr>
        </p:nvSpPr>
        <p:spPr>
          <a:xfrm>
            <a:off x="5040000" y="972001"/>
            <a:ext cx="34200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77"/>
          <p:cNvSpPr txBox="1">
            <a:spLocks noGrp="1"/>
          </p:cNvSpPr>
          <p:nvPr>
            <p:ph type="title"/>
          </p:nvPr>
        </p:nvSpPr>
        <p:spPr>
          <a:xfrm>
            <a:off x="432000" y="899999"/>
            <a:ext cx="3708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7"/>
          <p:cNvSpPr txBox="1">
            <a:spLocks noGrp="1"/>
          </p:cNvSpPr>
          <p:nvPr>
            <p:ph type="body" idx="2"/>
          </p:nvPr>
        </p:nvSpPr>
        <p:spPr>
          <a:xfrm>
            <a:off x="432000" y="2412000"/>
            <a:ext cx="3708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met foto 1">
  <p:cSld name="Tekst met foto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78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8"/>
          <p:cNvSpPr txBox="1">
            <a:spLocks noGrp="1"/>
          </p:cNvSpPr>
          <p:nvPr>
            <p:ph type="title"/>
          </p:nvPr>
        </p:nvSpPr>
        <p:spPr>
          <a:xfrm>
            <a:off x="432000" y="899999"/>
            <a:ext cx="3708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8"/>
          <p:cNvSpPr txBox="1">
            <a:spLocks noGrp="1"/>
          </p:cNvSpPr>
          <p:nvPr>
            <p:ph type="body" idx="1"/>
          </p:nvPr>
        </p:nvSpPr>
        <p:spPr>
          <a:xfrm>
            <a:off x="432000" y="2412000"/>
            <a:ext cx="37080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78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8"/>
          <p:cNvSpPr txBox="1">
            <a:spLocks noGrp="1"/>
          </p:cNvSpPr>
          <p:nvPr>
            <p:ph type="body" idx="3"/>
          </p:nvPr>
        </p:nvSpPr>
        <p:spPr>
          <a:xfrm>
            <a:off x="8751600" y="396670"/>
            <a:ext cx="392400" cy="167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150" r="-150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met foto 2">
  <p:cSld name="Tekst met foto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9"/>
          <p:cNvSpPr/>
          <p:nvPr/>
        </p:nvSpPr>
        <p:spPr>
          <a:xfrm>
            <a:off x="0" y="0"/>
            <a:ext cx="4572000" cy="514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9"/>
          <p:cNvSpPr txBox="1">
            <a:spLocks noGrp="1"/>
          </p:cNvSpPr>
          <p:nvPr>
            <p:ph type="title"/>
          </p:nvPr>
        </p:nvSpPr>
        <p:spPr>
          <a:xfrm>
            <a:off x="432000" y="899999"/>
            <a:ext cx="2878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9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9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9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79"/>
          <p:cNvSpPr>
            <a:spLocks noGrp="1"/>
          </p:cNvSpPr>
          <p:nvPr>
            <p:ph type="pic" idx="2"/>
          </p:nvPr>
        </p:nvSpPr>
        <p:spPr>
          <a:xfrm>
            <a:off x="3564000" y="900000"/>
            <a:ext cx="5580000" cy="34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3" name="Google Shape;173;p79"/>
          <p:cNvSpPr txBox="1">
            <a:spLocks noGrp="1"/>
          </p:cNvSpPr>
          <p:nvPr>
            <p:ph type="body" idx="1"/>
          </p:nvPr>
        </p:nvSpPr>
        <p:spPr>
          <a:xfrm>
            <a:off x="8751600" y="396670"/>
            <a:ext cx="392400" cy="167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150" r="-150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9047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"/>
          <p:cNvSpPr txBox="1">
            <a:spLocks noGrp="1"/>
          </p:cNvSpPr>
          <p:nvPr>
            <p:ph type="title"/>
          </p:nvPr>
        </p:nvSpPr>
        <p:spPr>
          <a:xfrm>
            <a:off x="612000" y="900000"/>
            <a:ext cx="7884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body" idx="1"/>
          </p:nvPr>
        </p:nvSpPr>
        <p:spPr>
          <a:xfrm>
            <a:off x="612000" y="2052000"/>
            <a:ext cx="78840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dt" idx="10"/>
          </p:nvPr>
        </p:nvSpPr>
        <p:spPr>
          <a:xfrm>
            <a:off x="7056000" y="4788000"/>
            <a:ext cx="144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ftr" idx="11"/>
          </p:nvPr>
        </p:nvSpPr>
        <p:spPr>
          <a:xfrm>
            <a:off x="612000" y="4788000"/>
            <a:ext cx="39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sldNum" idx="12"/>
          </p:nvPr>
        </p:nvSpPr>
        <p:spPr>
          <a:xfrm>
            <a:off x="8751600" y="4788000"/>
            <a:ext cx="392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40"/>
          <p:cNvSpPr txBox="1"/>
          <p:nvPr/>
        </p:nvSpPr>
        <p:spPr>
          <a:xfrm>
            <a:off x="8751600" y="396670"/>
            <a:ext cx="392400" cy="16704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l="150" r="-1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782" r:id="rId8"/>
    <p:sldLayoutId id="2147483783" r:id="rId9"/>
    <p:sldLayoutId id="214748378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eindexamens/vraag-en-antwoord/exameneisen-vmb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diehle@roncallimavo.nl" TargetMode="External"/><Relationship Id="rId4" Type="http://schemas.openxmlformats.org/officeDocument/2006/relationships/hyperlink" Target="mailto:balgurdag@roncallimavo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xamensecretariaat@roncallimavo.nl" TargetMode="External"/><Relationship Id="rId5" Type="http://schemas.openxmlformats.org/officeDocument/2006/relationships/hyperlink" Target="https://www.roncallimavo.nl/media/30rjeudl/pta-leerjaar-4-vmbo-tl-23-24-inspectie-1.pdf" TargetMode="External"/><Relationship Id="rId4" Type="http://schemas.openxmlformats.org/officeDocument/2006/relationships/hyperlink" Target="https://www.roncallimavo.nl/media/tg0pjcid/examenreglement-roncalli-2023-202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callimavo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0C1E-7EC7-AB90-3517-8EC98D5AB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err="1"/>
              <a:t>Voorlichtingsavond</a:t>
            </a:r>
            <a:r>
              <a:rPr lang="en-US" sz="3600"/>
              <a:t> </a:t>
            </a:r>
            <a:r>
              <a:rPr lang="en-US" sz="3600" err="1"/>
              <a:t>klas</a:t>
            </a:r>
            <a:r>
              <a:rPr lang="en-US" sz="360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7268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65" cy="586978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Het schoolexamen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1494225" y="1272619"/>
            <a:ext cx="6318675" cy="331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marR="0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8A02"/>
              </a:buClr>
              <a:buSzPts val="2200"/>
              <a:buFont typeface="Calibri"/>
              <a:buChar char="•"/>
            </a:pP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Afgenomen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opgestelde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PTA (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roncallimavo.nl)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10000"/>
              </a:lnSpc>
              <a:spcBef>
                <a:spcPts val="825"/>
              </a:spcBef>
              <a:spcAft>
                <a:spcPts val="0"/>
              </a:spcAft>
              <a:buClr>
                <a:srgbClr val="528A02"/>
              </a:buClr>
              <a:buSzPts val="2200"/>
              <a:buFont typeface="Calibri"/>
              <a:buChar char="•"/>
            </a:pP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Opbouw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vanaf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3e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leerjaar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lnSpc>
                <a:spcPct val="110000"/>
              </a:lnSpc>
              <a:spcBef>
                <a:spcPts val="825"/>
              </a:spcBef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periodes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jaar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eenmaal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periodes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drie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maal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 in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eindcijfer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SE. </a:t>
            </a:r>
          </a:p>
          <a:p>
            <a:pPr marL="457200" marR="0" lvl="0" indent="0" algn="l" rtl="0">
              <a:lnSpc>
                <a:spcPct val="11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Leerjaar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verdeeld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3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periodes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</a:t>
            </a:r>
            <a:r>
              <a:rPr lang="en-US" sz="16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periode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CE)               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lnSpc>
                <a:spcPct val="110000"/>
              </a:lnSpc>
              <a:spcBef>
                <a:spcPts val="825"/>
              </a:spcBef>
              <a:buClr>
                <a:srgbClr val="528A02"/>
              </a:buClr>
              <a:buSzPts val="2200"/>
              <a:buFont typeface="Calibri"/>
              <a:buChar char="•"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eindigt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ongeveer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weken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Toetsweek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(2-5 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10000"/>
              </a:lnSpc>
              <a:spcBef>
                <a:spcPts val="825"/>
              </a:spcBef>
              <a:spcAft>
                <a:spcPts val="0"/>
              </a:spcAft>
              <a:buClr>
                <a:srgbClr val="528A02"/>
              </a:buClr>
              <a:buSzPts val="2200"/>
              <a:buFont typeface="Calibri"/>
              <a:buChar char="•"/>
            </a:pP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Periodiek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zittenblijven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is </a:t>
            </a:r>
            <a:r>
              <a:rPr lang="en-US" sz="165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mogelijk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>
            <a:spLocks noGrp="1"/>
          </p:cNvSpPr>
          <p:nvPr>
            <p:ph type="title"/>
          </p:nvPr>
        </p:nvSpPr>
        <p:spPr>
          <a:xfrm>
            <a:off x="1485900" y="465534"/>
            <a:ext cx="6172200" cy="594122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</a:pPr>
            <a:r>
              <a:rPr lang="en-US" sz="3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 examen per vak</a:t>
            </a:r>
            <a:endParaRPr/>
          </a:p>
        </p:txBody>
      </p:sp>
      <p:sp>
        <p:nvSpPr>
          <p:cNvPr id="300" name="Google Shape;300;p12"/>
          <p:cNvSpPr txBox="1">
            <a:spLocks noGrp="1"/>
          </p:cNvSpPr>
          <p:nvPr>
            <p:ph type="body" idx="1"/>
          </p:nvPr>
        </p:nvSpPr>
        <p:spPr>
          <a:xfrm>
            <a:off x="1277540" y="1437084"/>
            <a:ext cx="6723459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50"/>
              <a:buNone/>
            </a:pPr>
            <a:r>
              <a:rPr lang="en-US" sz="1650" u="sng" err="1">
                <a:solidFill>
                  <a:srgbClr val="262626"/>
                </a:solidFill>
              </a:rPr>
              <a:t>Uitsluitend</a:t>
            </a:r>
            <a:r>
              <a:rPr lang="en-US" sz="1650" u="sng">
                <a:solidFill>
                  <a:srgbClr val="262626"/>
                </a:solidFill>
              </a:rPr>
              <a:t> </a:t>
            </a:r>
            <a:r>
              <a:rPr lang="en-US" sz="1650" u="sng" err="1">
                <a:solidFill>
                  <a:srgbClr val="262626"/>
                </a:solidFill>
              </a:rPr>
              <a:t>Schoolexamen</a:t>
            </a:r>
            <a:r>
              <a:rPr lang="en-US" sz="1650" u="sng">
                <a:solidFill>
                  <a:srgbClr val="262626"/>
                </a:solidFill>
              </a:rPr>
              <a:t>:</a:t>
            </a:r>
            <a:endParaRPr sz="1650">
              <a:solidFill>
                <a:srgbClr val="262626"/>
              </a:solidFill>
            </a:endParaRPr>
          </a:p>
          <a:p>
            <a:pPr marL="0" lvl="0" indent="-125729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980"/>
              <a:buFont typeface="Calibri"/>
              <a:buChar char="•"/>
            </a:pPr>
            <a:r>
              <a:rPr lang="en-US" sz="1650" err="1">
                <a:solidFill>
                  <a:srgbClr val="262626"/>
                </a:solidFill>
              </a:rPr>
              <a:t>Maatschappijleer</a:t>
            </a:r>
            <a:r>
              <a:rPr lang="en-US" sz="1650">
                <a:solidFill>
                  <a:srgbClr val="262626"/>
                </a:solidFill>
              </a:rPr>
              <a:t> </a:t>
            </a:r>
            <a:endParaRPr>
              <a:solidFill>
                <a:srgbClr val="262626"/>
              </a:solidFill>
            </a:endParaRPr>
          </a:p>
          <a:p>
            <a:pPr marL="0" lvl="0" indent="-125729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980"/>
              <a:buFont typeface="Calibri"/>
              <a:buChar char="•"/>
            </a:pPr>
            <a:r>
              <a:rPr lang="en-US" sz="1650">
                <a:solidFill>
                  <a:srgbClr val="262626"/>
                </a:solidFill>
              </a:rPr>
              <a:t>IT</a:t>
            </a:r>
            <a:endParaRPr sz="1650">
              <a:solidFill>
                <a:srgbClr val="262626"/>
              </a:solidFill>
            </a:endParaRPr>
          </a:p>
          <a:p>
            <a:pPr marL="0" lvl="0" indent="-125729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980"/>
              <a:buFont typeface="Calibri"/>
              <a:buChar char="•"/>
            </a:pPr>
            <a:r>
              <a:rPr lang="en-US" sz="1650">
                <a:solidFill>
                  <a:srgbClr val="262626"/>
                </a:solidFill>
              </a:rPr>
              <a:t>LO2</a:t>
            </a:r>
            <a:br>
              <a:rPr lang="en-US" sz="1650">
                <a:solidFill>
                  <a:srgbClr val="262626"/>
                </a:solidFill>
              </a:rPr>
            </a:br>
            <a:endParaRPr sz="165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50"/>
              <a:buNone/>
            </a:pPr>
            <a:r>
              <a:rPr lang="en-US" sz="1650" err="1">
                <a:solidFill>
                  <a:srgbClr val="262626"/>
                </a:solidFill>
              </a:rPr>
              <a:t>Alle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andere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vakken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hebben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ook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een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Centraal</a:t>
            </a:r>
            <a:r>
              <a:rPr lang="en-US" sz="1650">
                <a:solidFill>
                  <a:srgbClr val="262626"/>
                </a:solidFill>
              </a:rPr>
              <a:t> </a:t>
            </a:r>
            <a:r>
              <a:rPr lang="en-US" sz="1650" err="1">
                <a:solidFill>
                  <a:srgbClr val="262626"/>
                </a:solidFill>
              </a:rPr>
              <a:t>Examen</a:t>
            </a:r>
            <a:r>
              <a:rPr lang="en-US" sz="1650">
                <a:solidFill>
                  <a:srgbClr val="262626"/>
                </a:solidFill>
              </a:rPr>
              <a:t> (CE)</a:t>
            </a:r>
            <a:endParaRPr sz="165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65" cy="640556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Afsluiting schoolexamen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1345375" y="1284231"/>
            <a:ext cx="64533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Afgesloten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onderdelen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het PTA is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voldaan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 (3e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leerjaar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voldoende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(LO)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bewegingsonderwijs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voldoende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Profielwerkstuk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voldoende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 dossier is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afgerond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zonder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rekentoets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hebben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afgerond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65" cy="586978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Inhaalregeling 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1466875" y="1379075"/>
            <a:ext cx="6319800" cy="3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indent="-222250">
              <a:lnSpc>
                <a:spcPct val="110000"/>
              </a:lnSpc>
              <a:buClr>
                <a:srgbClr val="528A02"/>
              </a:buClr>
              <a:buSzPts val="1800"/>
              <a:buFont typeface="Calibri"/>
              <a:buChar char="•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eerste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dinsdagmiddag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14.20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afspraak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vakdocent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8A02"/>
              </a:buClr>
              <a:buSzPts val="1800"/>
              <a:buFont typeface="Calibri"/>
              <a:buChar char="•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krijgen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OA of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nakomen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afspraak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beoordeling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8A02"/>
              </a:buClr>
              <a:buSzPts val="1800"/>
              <a:buFont typeface="Calibri"/>
              <a:buChar char="•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actief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de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hoogte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gebracht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de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beoordeling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8A02"/>
              </a:buClr>
              <a:buSzPts val="1800"/>
              <a:buFont typeface="Calibri"/>
              <a:buChar char="•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kunnen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binnen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verweer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8A02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toetsen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hebben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ingehaald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voordat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deelnemen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volgende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Centraal Examen.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65" cy="640556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err="1">
                <a:latin typeface="Arial"/>
                <a:ea typeface="Arial"/>
                <a:cs typeface="Arial"/>
                <a:sym typeface="Arial"/>
              </a:rPr>
              <a:t>Beoordeling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err="1">
                <a:latin typeface="Arial"/>
                <a:ea typeface="Arial"/>
                <a:cs typeface="Arial"/>
                <a:sym typeface="Arial"/>
              </a:rPr>
              <a:t>herkansing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SE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1314450" y="1491842"/>
            <a:ext cx="6515100" cy="24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Recht op 2 herkansingen per schooljaar. Afname na laatste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toetsweek &gt; (begin april) Wees dus zuinig op je herkansing!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Niet alle onderdelen zijn te herkansen (Zie PTA).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Hoogst behaalde cijfer telt.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492250" y="465525"/>
            <a:ext cx="8087100" cy="594000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Examentaining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prognose met punten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324" name="Google Shape;324;p16"/>
          <p:cNvSpPr txBox="1">
            <a:spLocks noGrp="1"/>
          </p:cNvSpPr>
          <p:nvPr>
            <p:ph type="body" idx="1"/>
          </p:nvPr>
        </p:nvSpPr>
        <p:spPr>
          <a:xfrm>
            <a:off x="1385900" y="1405175"/>
            <a:ext cx="6372300" cy="3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indent="-266700">
              <a:lnSpc>
                <a:spcPct val="133333"/>
              </a:lnSpc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</a:rPr>
              <a:t>In rooster zit </a:t>
            </a:r>
            <a:r>
              <a:rPr lang="en-US" sz="1500" err="1">
                <a:solidFill>
                  <a:schemeClr val="dk1"/>
                </a:solidFill>
              </a:rPr>
              <a:t>vak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Examentraject</a:t>
            </a:r>
            <a:r>
              <a:rPr lang="en-US" sz="1500">
                <a:solidFill>
                  <a:schemeClr val="dk1"/>
                </a:solidFill>
              </a:rPr>
              <a:t>. Dit </a:t>
            </a:r>
            <a:r>
              <a:rPr lang="en-US" sz="1500" err="1">
                <a:solidFill>
                  <a:schemeClr val="dk1"/>
                </a:solidFill>
              </a:rPr>
              <a:t>begint</a:t>
            </a:r>
            <a:r>
              <a:rPr lang="en-US" sz="1500">
                <a:solidFill>
                  <a:schemeClr val="dk1"/>
                </a:solidFill>
              </a:rPr>
              <a:t> met </a:t>
            </a:r>
            <a:r>
              <a:rPr lang="en-US" sz="1500" err="1">
                <a:solidFill>
                  <a:schemeClr val="dk1"/>
                </a:solidFill>
              </a:rPr>
              <a:t>Profielwerkstuk</a:t>
            </a:r>
            <a:r>
              <a:rPr lang="en-US" sz="1500">
                <a:solidFill>
                  <a:schemeClr val="dk1"/>
                </a:solidFill>
              </a:rPr>
              <a:t>. </a:t>
            </a:r>
            <a:r>
              <a:rPr lang="en-US" sz="1500" err="1">
                <a:solidFill>
                  <a:schemeClr val="dk1"/>
                </a:solidFill>
              </a:rPr>
              <a:t>Vanaf</a:t>
            </a:r>
            <a:r>
              <a:rPr lang="en-US" sz="1500">
                <a:solidFill>
                  <a:schemeClr val="dk1"/>
                </a:solidFill>
              </a:rPr>
              <a:t> December </a:t>
            </a:r>
            <a:r>
              <a:rPr lang="en-US" sz="1500" err="1">
                <a:solidFill>
                  <a:schemeClr val="dk1"/>
                </a:solidFill>
              </a:rPr>
              <a:t>veel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aandacht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voor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examentraining</a:t>
            </a:r>
            <a:r>
              <a:rPr lang="en-US" sz="1500">
                <a:solidFill>
                  <a:schemeClr val="dk1"/>
                </a:solidFill>
              </a:rPr>
              <a:t> met de </a:t>
            </a:r>
            <a:r>
              <a:rPr lang="en-US" sz="1500" err="1">
                <a:solidFill>
                  <a:schemeClr val="dk1"/>
                </a:solidFill>
              </a:rPr>
              <a:t>nadruk</a:t>
            </a:r>
            <a:r>
              <a:rPr lang="en-US" sz="1500">
                <a:solidFill>
                  <a:schemeClr val="dk1"/>
                </a:solidFill>
              </a:rPr>
              <a:t> op </a:t>
            </a:r>
            <a:r>
              <a:rPr lang="en-US" sz="1500" err="1">
                <a:solidFill>
                  <a:schemeClr val="dk1"/>
                </a:solidFill>
              </a:rPr>
              <a:t>begrijpend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lezen</a:t>
            </a:r>
            <a:r>
              <a:rPr lang="en-US" sz="1500">
                <a:solidFill>
                  <a:schemeClr val="dk1"/>
                </a:solidFill>
              </a:rPr>
              <a:t>. </a:t>
            </a:r>
            <a:endParaRPr sz="1500">
              <a:solidFill>
                <a:schemeClr val="dk1"/>
              </a:solidFill>
            </a:endParaRPr>
          </a:p>
          <a:p>
            <a:pPr marL="342900" lvl="0" indent="-2667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</a:rPr>
              <a:t>Na CE 1e </a:t>
            </a:r>
            <a:r>
              <a:rPr lang="en-US" sz="1500" err="1">
                <a:solidFill>
                  <a:schemeClr val="dk1"/>
                </a:solidFill>
              </a:rPr>
              <a:t>correctie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vakdocent</a:t>
            </a:r>
            <a:r>
              <a:rPr lang="en-US" sz="1500">
                <a:solidFill>
                  <a:schemeClr val="dk1"/>
                </a:solidFill>
              </a:rPr>
              <a:t>  &gt; 2e </a:t>
            </a:r>
            <a:r>
              <a:rPr lang="en-US" sz="1500" err="1">
                <a:solidFill>
                  <a:schemeClr val="dk1"/>
                </a:solidFill>
              </a:rPr>
              <a:t>correctie</a:t>
            </a:r>
            <a:r>
              <a:rPr lang="en-US" sz="1500">
                <a:solidFill>
                  <a:schemeClr val="dk1"/>
                </a:solidFill>
              </a:rPr>
              <a:t> docent op </a:t>
            </a:r>
            <a:r>
              <a:rPr lang="en-US" sz="1500" err="1">
                <a:solidFill>
                  <a:schemeClr val="dk1"/>
                </a:solidFill>
              </a:rPr>
              <a:t>andere</a:t>
            </a:r>
            <a:r>
              <a:rPr lang="en-US" sz="1500">
                <a:solidFill>
                  <a:schemeClr val="dk1"/>
                </a:solidFill>
              </a:rPr>
              <a:t> school.</a:t>
            </a:r>
            <a:endParaRPr sz="1500">
              <a:solidFill>
                <a:schemeClr val="dk1"/>
              </a:solidFill>
            </a:endParaRPr>
          </a:p>
          <a:p>
            <a:pPr marL="342900" lvl="0" indent="-2667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1500" err="1">
                <a:solidFill>
                  <a:schemeClr val="dk1"/>
                </a:solidFill>
              </a:rPr>
              <a:t>Punten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zijn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bekend</a:t>
            </a:r>
            <a:r>
              <a:rPr lang="en-US" sz="1500">
                <a:solidFill>
                  <a:schemeClr val="dk1"/>
                </a:solidFill>
              </a:rPr>
              <a:t>, </a:t>
            </a:r>
            <a:r>
              <a:rPr lang="en-US" sz="1500" err="1">
                <a:solidFill>
                  <a:schemeClr val="dk1"/>
                </a:solidFill>
              </a:rPr>
              <a:t>geen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cijfers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marL="342900" lvl="0" indent="-2667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</a:rPr>
              <a:t>Prognose </a:t>
            </a:r>
            <a:r>
              <a:rPr lang="en-US" sz="1500" err="1">
                <a:solidFill>
                  <a:schemeClr val="dk1"/>
                </a:solidFill>
              </a:rPr>
              <a:t>wie</a:t>
            </a:r>
            <a:r>
              <a:rPr lang="en-US" sz="1500">
                <a:solidFill>
                  <a:schemeClr val="dk1"/>
                </a:solidFill>
              </a:rPr>
              <a:t> er </a:t>
            </a:r>
            <a:r>
              <a:rPr lang="en-US" sz="1500" err="1">
                <a:solidFill>
                  <a:schemeClr val="dk1"/>
                </a:solidFill>
              </a:rPr>
              <a:t>mogelijk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moet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herkansen</a:t>
            </a:r>
            <a:r>
              <a:rPr lang="en-US" sz="1500">
                <a:solidFill>
                  <a:schemeClr val="dk1"/>
                </a:solidFill>
              </a:rPr>
              <a:t> &gt; </a:t>
            </a:r>
            <a:r>
              <a:rPr lang="en-US" sz="1500" err="1">
                <a:solidFill>
                  <a:schemeClr val="dk1"/>
                </a:solidFill>
              </a:rPr>
              <a:t>Leerlingen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worden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uitgenodigd</a:t>
            </a:r>
            <a:r>
              <a:rPr lang="en-US" sz="1500">
                <a:solidFill>
                  <a:schemeClr val="dk1"/>
                </a:solidFill>
              </a:rPr>
              <a:t> op school.</a:t>
            </a:r>
            <a:endParaRPr sz="1500">
              <a:solidFill>
                <a:schemeClr val="dk1"/>
              </a:solidFill>
            </a:endParaRPr>
          </a:p>
          <a:p>
            <a:pPr marL="342900" indent="-266700">
              <a:lnSpc>
                <a:spcPct val="133333"/>
              </a:lnSpc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1500" err="1">
                <a:solidFill>
                  <a:schemeClr val="dk1"/>
                </a:solidFill>
              </a:rPr>
              <a:t>Vanaf</a:t>
            </a:r>
            <a:r>
              <a:rPr lang="en-US" sz="1500">
                <a:solidFill>
                  <a:schemeClr val="dk1"/>
                </a:solidFill>
              </a:rPr>
              <a:t> 2 </a:t>
            </a:r>
            <a:r>
              <a:rPr lang="en-US" sz="1500" err="1">
                <a:solidFill>
                  <a:schemeClr val="dk1"/>
                </a:solidFill>
              </a:rPr>
              <a:t>weken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voor</a:t>
            </a:r>
            <a:r>
              <a:rPr lang="en-US" sz="1500">
                <a:solidFill>
                  <a:schemeClr val="dk1"/>
                </a:solidFill>
              </a:rPr>
              <a:t> </a:t>
            </a:r>
            <a:r>
              <a:rPr lang="en-US" sz="1500" err="1">
                <a:solidFill>
                  <a:schemeClr val="dk1"/>
                </a:solidFill>
              </a:rPr>
              <a:t>uitslag</a:t>
            </a:r>
            <a:r>
              <a:rPr lang="en-US" sz="1500">
                <a:solidFill>
                  <a:schemeClr val="dk1"/>
                </a:solidFill>
              </a:rPr>
              <a:t>(29-5 t/m 12/6)  </a:t>
            </a:r>
            <a:r>
              <a:rPr lang="en-US" sz="1500" err="1">
                <a:solidFill>
                  <a:schemeClr val="dk1"/>
                </a:solidFill>
              </a:rPr>
              <a:t>gerichte</a:t>
            </a:r>
            <a:r>
              <a:rPr lang="en-US" sz="1500">
                <a:solidFill>
                  <a:schemeClr val="dk1"/>
                </a:solidFill>
              </a:rPr>
              <a:t> extra training </a:t>
            </a:r>
            <a:r>
              <a:rPr lang="en-US" sz="1500" err="1">
                <a:solidFill>
                  <a:schemeClr val="dk1"/>
                </a:solidFill>
              </a:rPr>
              <a:t>herkansers</a:t>
            </a:r>
            <a:r>
              <a:rPr lang="en-US" sz="1500">
                <a:solidFill>
                  <a:schemeClr val="dk1"/>
                </a:solidFill>
              </a:rPr>
              <a:t>/</a:t>
            </a:r>
            <a:r>
              <a:rPr lang="en-US" sz="1500" err="1">
                <a:solidFill>
                  <a:schemeClr val="dk1"/>
                </a:solidFill>
              </a:rPr>
              <a:t>risicogevallen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1385888" y="465534"/>
            <a:ext cx="6372225" cy="594225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Slaag/zak regeling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0" name="Google Shape;330;p17"/>
          <p:cNvSpPr txBox="1">
            <a:spLocks noGrp="1"/>
          </p:cNvSpPr>
          <p:nvPr>
            <p:ph type="body" idx="1"/>
          </p:nvPr>
        </p:nvSpPr>
        <p:spPr>
          <a:xfrm>
            <a:off x="1422575" y="1205500"/>
            <a:ext cx="6298800" cy="279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85762" lvl="0" indent="-385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</a:pPr>
            <a:r>
              <a:rPr lang="en-US" sz="1800">
                <a:solidFill>
                  <a:srgbClr val="262626"/>
                </a:solidFill>
              </a:rPr>
              <a:t>De </a:t>
            </a:r>
            <a:r>
              <a:rPr lang="en-US" sz="1800" err="1">
                <a:solidFill>
                  <a:srgbClr val="262626"/>
                </a:solidFill>
              </a:rPr>
              <a:t>kandidaat</a:t>
            </a:r>
            <a:r>
              <a:rPr lang="en-US" sz="1800">
                <a:solidFill>
                  <a:srgbClr val="262626"/>
                </a:solidFill>
              </a:rPr>
              <a:t> is </a:t>
            </a:r>
            <a:r>
              <a:rPr lang="en-US" sz="1800" u="sng" err="1">
                <a:solidFill>
                  <a:srgbClr val="26262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geslaagd</a:t>
            </a:r>
            <a:r>
              <a:rPr lang="en-US" sz="1800">
                <a:solidFill>
                  <a:srgbClr val="262626"/>
                </a:solidFill>
              </a:rPr>
              <a:t>, </a:t>
            </a:r>
            <a:r>
              <a:rPr lang="en-US" sz="1800" err="1">
                <a:solidFill>
                  <a:srgbClr val="262626"/>
                </a:solidFill>
              </a:rPr>
              <a:t>als</a:t>
            </a:r>
            <a:r>
              <a:rPr lang="en-US" sz="1800">
                <a:solidFill>
                  <a:srgbClr val="262626"/>
                </a:solidFill>
              </a:rPr>
              <a:t>:</a:t>
            </a:r>
            <a:endParaRPr>
              <a:solidFill>
                <a:srgbClr val="262626"/>
              </a:solidFill>
            </a:endParaRPr>
          </a:p>
          <a:p>
            <a:pPr marL="385762" lvl="0" indent="-385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</a:pPr>
            <a:endParaRPr>
              <a:solidFill>
                <a:srgbClr val="26262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</a:pPr>
            <a:r>
              <a:rPr lang="en-US">
                <a:solidFill>
                  <a:srgbClr val="262626"/>
                </a:solidFill>
              </a:rPr>
              <a:t>CE </a:t>
            </a:r>
            <a:r>
              <a:rPr lang="en-US" err="1">
                <a:solidFill>
                  <a:srgbClr val="262626"/>
                </a:solidFill>
              </a:rPr>
              <a:t>gemiddelde</a:t>
            </a:r>
            <a:r>
              <a:rPr lang="en-US">
                <a:solidFill>
                  <a:srgbClr val="262626"/>
                </a:solidFill>
              </a:rPr>
              <a:t> </a:t>
            </a:r>
            <a:r>
              <a:rPr lang="en-US" err="1">
                <a:solidFill>
                  <a:srgbClr val="262626"/>
                </a:solidFill>
              </a:rPr>
              <a:t>minimaal</a:t>
            </a:r>
            <a:r>
              <a:rPr lang="en-US">
                <a:solidFill>
                  <a:srgbClr val="262626"/>
                </a:solidFill>
              </a:rPr>
              <a:t> 5.50</a:t>
            </a:r>
            <a:endParaRPr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</a:pPr>
            <a:r>
              <a:rPr lang="en-US" err="1">
                <a:solidFill>
                  <a:srgbClr val="262626"/>
                </a:solidFill>
              </a:rPr>
              <a:t>Eindcijfers</a:t>
            </a:r>
            <a:r>
              <a:rPr lang="en-US">
                <a:solidFill>
                  <a:srgbClr val="262626"/>
                </a:solidFill>
              </a:rPr>
              <a:t>: </a:t>
            </a:r>
            <a:endParaRPr>
              <a:solidFill>
                <a:srgbClr val="262626"/>
              </a:solidFill>
            </a:endParaRPr>
          </a:p>
          <a:p>
            <a:pPr marL="0" lvl="0" indent="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rPr lang="en-US">
                <a:solidFill>
                  <a:srgbClr val="262626"/>
                </a:solidFill>
              </a:rPr>
              <a:t>	1 x 5 -&gt; rest 6 of </a:t>
            </a:r>
            <a:r>
              <a:rPr lang="en-US" err="1">
                <a:solidFill>
                  <a:srgbClr val="262626"/>
                </a:solidFill>
              </a:rPr>
              <a:t>hoger</a:t>
            </a:r>
            <a:endParaRPr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rPr lang="en-US">
                <a:solidFill>
                  <a:srgbClr val="262626"/>
                </a:solidFill>
              </a:rPr>
              <a:t> 	1 x 4 of 2 x 5 met </a:t>
            </a:r>
            <a:r>
              <a:rPr lang="en-US" err="1">
                <a:solidFill>
                  <a:srgbClr val="262626"/>
                </a:solidFill>
              </a:rPr>
              <a:t>compensatie</a:t>
            </a:r>
            <a:r>
              <a:rPr lang="en-US">
                <a:solidFill>
                  <a:srgbClr val="262626"/>
                </a:solidFill>
              </a:rPr>
              <a:t>(7 of </a:t>
            </a:r>
            <a:r>
              <a:rPr lang="en-US" err="1">
                <a:solidFill>
                  <a:srgbClr val="262626"/>
                </a:solidFill>
              </a:rPr>
              <a:t>meer</a:t>
            </a:r>
            <a:r>
              <a:rPr lang="en-US">
                <a:solidFill>
                  <a:srgbClr val="262626"/>
                </a:solidFill>
              </a:rPr>
              <a:t>)</a:t>
            </a:r>
            <a:endParaRPr>
              <a:solidFill>
                <a:srgbClr val="26262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</a:pPr>
            <a:r>
              <a:rPr lang="en-US" sz="1800" err="1">
                <a:solidFill>
                  <a:srgbClr val="262626"/>
                </a:solidFill>
              </a:rPr>
              <a:t>Nederlands</a:t>
            </a:r>
            <a:r>
              <a:rPr lang="en-US" sz="1800">
                <a:solidFill>
                  <a:srgbClr val="262626"/>
                </a:solidFill>
              </a:rPr>
              <a:t> met </a:t>
            </a:r>
            <a:r>
              <a:rPr lang="en-US" sz="1800" err="1">
                <a:solidFill>
                  <a:srgbClr val="262626"/>
                </a:solidFill>
              </a:rPr>
              <a:t>minimaal</a:t>
            </a:r>
            <a:r>
              <a:rPr lang="en-US" sz="1800">
                <a:solidFill>
                  <a:srgbClr val="262626"/>
                </a:solidFill>
              </a:rPr>
              <a:t> </a:t>
            </a:r>
            <a:r>
              <a:rPr lang="en-US" sz="1800" err="1">
                <a:solidFill>
                  <a:srgbClr val="262626"/>
                </a:solidFill>
              </a:rPr>
              <a:t>een</a:t>
            </a:r>
            <a:r>
              <a:rPr lang="en-US" sz="1800">
                <a:solidFill>
                  <a:srgbClr val="262626"/>
                </a:solidFill>
              </a:rPr>
              <a:t> 5 </a:t>
            </a:r>
            <a:r>
              <a:rPr lang="en-US" sz="1800" err="1">
                <a:solidFill>
                  <a:srgbClr val="262626"/>
                </a:solidFill>
              </a:rPr>
              <a:t>als</a:t>
            </a:r>
            <a:r>
              <a:rPr lang="en-US" sz="1800">
                <a:solidFill>
                  <a:srgbClr val="262626"/>
                </a:solidFill>
              </a:rPr>
              <a:t> </a:t>
            </a:r>
            <a:r>
              <a:rPr lang="en-US" sz="1800" err="1">
                <a:solidFill>
                  <a:srgbClr val="262626"/>
                </a:solidFill>
              </a:rPr>
              <a:t>eindcijfer</a:t>
            </a:r>
            <a:r>
              <a:rPr lang="en-US" sz="1800">
                <a:solidFill>
                  <a:srgbClr val="262626"/>
                </a:solidFill>
              </a:rPr>
              <a:t>.</a:t>
            </a:r>
            <a:endParaRPr sz="1800">
              <a:solidFill>
                <a:srgbClr val="26262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</a:pPr>
            <a:r>
              <a:rPr lang="en-US" err="1">
                <a:solidFill>
                  <a:srgbClr val="262626"/>
                </a:solidFill>
              </a:rPr>
              <a:t>Profielwerkstuk</a:t>
            </a:r>
            <a:r>
              <a:rPr lang="en-US">
                <a:solidFill>
                  <a:srgbClr val="262626"/>
                </a:solidFill>
              </a:rPr>
              <a:t> </a:t>
            </a:r>
            <a:r>
              <a:rPr lang="en-US" err="1">
                <a:solidFill>
                  <a:srgbClr val="262626"/>
                </a:solidFill>
              </a:rPr>
              <a:t>en</a:t>
            </a:r>
            <a:r>
              <a:rPr lang="en-US">
                <a:solidFill>
                  <a:srgbClr val="262626"/>
                </a:solidFill>
              </a:rPr>
              <a:t> LOB-dossier </a:t>
            </a:r>
            <a:r>
              <a:rPr lang="en-US" err="1">
                <a:solidFill>
                  <a:srgbClr val="262626"/>
                </a:solidFill>
              </a:rPr>
              <a:t>afgerond</a:t>
            </a:r>
            <a:r>
              <a:rPr lang="en-US">
                <a:solidFill>
                  <a:srgbClr val="262626"/>
                </a:solidFill>
              </a:rPr>
              <a:t>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</a:pPr>
            <a:r>
              <a:rPr lang="en-US">
                <a:solidFill>
                  <a:srgbClr val="262626"/>
                </a:solidFill>
              </a:rPr>
              <a:t>LO(gym) </a:t>
            </a:r>
            <a:r>
              <a:rPr lang="en-US" err="1">
                <a:solidFill>
                  <a:srgbClr val="262626"/>
                </a:solidFill>
              </a:rPr>
              <a:t>Voldoende</a:t>
            </a:r>
            <a:endParaRPr>
              <a:solidFill>
                <a:srgbClr val="262626"/>
              </a:solidFill>
            </a:endParaRPr>
          </a:p>
          <a:p>
            <a:pPr marL="385763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65" cy="586978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Herkansing centraal examen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1149927" y="1725649"/>
            <a:ext cx="7931727" cy="240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indent="-152400"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 CE - 2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tijdvak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 t/m 23 Juni 2022.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>
              <a:spcBef>
                <a:spcPts val="900"/>
              </a:spcBef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 Recht op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herkansing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één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examenvak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900"/>
              </a:spcBef>
              <a:buClr>
                <a:schemeClr val="dk1"/>
              </a:buClr>
              <a:buSzPts val="2400"/>
            </a:pP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-1524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Hoogst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behaalde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cijfer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034" y="1523178"/>
            <a:ext cx="6101953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 descr="Persoon die een muis vasthoudt">
            <a:extLst>
              <a:ext uri="{FF2B5EF4-FFF2-40B4-BE49-F238E27FC236}">
                <a16:creationId xmlns:a16="http://schemas.microsoft.com/office/drawing/2014/main" id="{3566B4FB-E4CB-FDBF-FA83-573FFE18C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2" r="20671" b="-3"/>
          <a:stretch/>
        </p:blipFill>
        <p:spPr>
          <a:xfrm>
            <a:off x="4572000" y="10"/>
            <a:ext cx="457200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332319" y="195592"/>
            <a:ext cx="3900716" cy="1287158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/>
            <a:r>
              <a:rPr lang="en-US" b="0" i="0" u="none" strike="noStrike" cap="none">
                <a:latin typeface="Arial"/>
                <a:ea typeface="Arial"/>
                <a:cs typeface="Arial"/>
                <a:sym typeface="Arial"/>
              </a:rPr>
              <a:t>Mentoren en LJC</a:t>
            </a:r>
          </a:p>
        </p:txBody>
      </p:sp>
      <p:sp>
        <p:nvSpPr>
          <p:cNvPr id="228" name="Google Shape;228;p2"/>
          <p:cNvSpPr txBox="1"/>
          <p:nvPr/>
        </p:nvSpPr>
        <p:spPr>
          <a:xfrm>
            <a:off x="114045" y="792579"/>
            <a:ext cx="4601715" cy="313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1206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</a:pP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Mentoren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indent="-336550">
              <a:lnSpc>
                <a:spcPct val="107647"/>
              </a:lnSpc>
              <a:spcAft>
                <a:spcPts val="600"/>
              </a:spcAft>
              <a:buClr>
                <a:srgbClr val="FFFFFF"/>
              </a:buClr>
              <a:buSzPts val="1700"/>
              <a:buChar char="•"/>
            </a:pP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4A 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Mvr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A. Koster			 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(akoster@roncallimavo.nl)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B. 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Algurdag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balgurdag@roncallimavo.nl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>
              <a:solidFill>
                <a:schemeClr val="bg1"/>
              </a:solidFill>
            </a:endParaRPr>
          </a:p>
          <a:p>
            <a:pPr marL="45720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4B 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Mvr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T. 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Nugteren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(tnugteren@roncallimavo.nl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4C 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Mvr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K. Richardson (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kdiehle@roncallimavo.nl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>
                <a:solidFill>
                  <a:schemeClr val="bg1"/>
                </a:solidFill>
              </a:rPr>
              <a:t> </a:t>
            </a:r>
          </a:p>
          <a:p>
            <a:pPr marL="1206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</a:pPr>
            <a:r>
              <a:rPr lang="en-US">
                <a:solidFill>
                  <a:schemeClr val="bg1"/>
                </a:solidFill>
              </a:rPr>
              <a:t>       </a:t>
            </a:r>
            <a:r>
              <a:rPr lang="en-US" err="1">
                <a:solidFill>
                  <a:schemeClr val="bg1"/>
                </a:solidFill>
              </a:rPr>
              <a:t>en</a:t>
            </a:r>
            <a:r>
              <a:rPr lang="en-US">
                <a:solidFill>
                  <a:schemeClr val="bg1"/>
                </a:solidFill>
              </a:rPr>
              <a:t> </a:t>
            </a:r>
            <a:r>
              <a:rPr lang="en-US" err="1">
                <a:solidFill>
                  <a:schemeClr val="bg1"/>
                </a:solidFill>
              </a:rPr>
              <a:t>Dhr</a:t>
            </a:r>
            <a:r>
              <a:rPr lang="en-US">
                <a:solidFill>
                  <a:schemeClr val="bg1"/>
                </a:solidFill>
              </a:rPr>
              <a:t>. M. Scholten (</a:t>
            </a:r>
            <a:r>
              <a:rPr lang="en-US" u="sng">
                <a:solidFill>
                  <a:schemeClr val="bg1"/>
                </a:solidFill>
              </a:rPr>
              <a:t>mscholten@roncallimavo.nl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45720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4D </a:t>
            </a:r>
            <a:r>
              <a:rPr lang="en-US" err="1">
                <a:solidFill>
                  <a:schemeClr val="bg1"/>
                </a:solidFill>
              </a:rPr>
              <a:t>Dhr</a:t>
            </a:r>
            <a:r>
              <a:rPr lang="en-US">
                <a:solidFill>
                  <a:schemeClr val="bg1"/>
                </a:solidFill>
              </a:rPr>
              <a:t> F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>
                <a:solidFill>
                  <a:schemeClr val="bg1"/>
                </a:solidFill>
              </a:rPr>
              <a:t>van Hal. (</a:t>
            </a:r>
            <a:r>
              <a:rPr lang="en-US" u="sng">
                <a:solidFill>
                  <a:schemeClr val="bg1"/>
                </a:solidFill>
              </a:rPr>
              <a:t>fhal@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roncallimavo.nl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	</a:t>
            </a:r>
            <a:endParaRPr lang="en-US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Coördinator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leerjaar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Dhr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J. </a:t>
            </a:r>
            <a:r>
              <a:rPr lang="en-US" err="1">
                <a:solidFill>
                  <a:schemeClr val="bg1"/>
                </a:solidFill>
              </a:rPr>
              <a:t>Westerlaken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jwesterlaken@roncallimavo.nl)</a:t>
            </a:r>
            <a:endParaRPr lang="en-US" i="0" u="sng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sz="120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120650" lvl="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</a:pPr>
            <a:br>
              <a:rPr lang="en-US" sz="1200" b="0" i="0" u="none" strike="noStrike" cap="none">
                <a:latin typeface="Arial"/>
                <a:ea typeface="Arial"/>
                <a:cs typeface="Arial"/>
              </a:rPr>
            </a:br>
            <a:br>
              <a:rPr lang="en-US" sz="1200" b="0" i="0" u="none" strike="noStrike" cap="none">
                <a:latin typeface="Arial"/>
                <a:ea typeface="Arial"/>
                <a:cs typeface="Arial"/>
              </a:rPr>
            </a:br>
            <a:br>
              <a:rPr lang="en-US" sz="1200" b="0" i="0" u="none" strike="noStrike" cap="none">
                <a:latin typeface="Arial"/>
                <a:ea typeface="Arial"/>
                <a:cs typeface="Arial"/>
              </a:rPr>
            </a:br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457200" lvl="0" indent="-336550">
              <a:lnSpc>
                <a:spcPct val="107647"/>
              </a:lnSpc>
              <a:spcAft>
                <a:spcPts val="600"/>
              </a:spcAft>
              <a:buClr>
                <a:schemeClr val="lt1"/>
              </a:buClr>
              <a:buSzPts val="1700"/>
              <a:buFont typeface="Arial"/>
              <a:buChar char="•"/>
            </a:pPr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Text Placeholder 4">
            <a:extLst>
              <a:ext uri="{FF2B5EF4-FFF2-40B4-BE49-F238E27FC236}">
                <a16:creationId xmlns:a16="http://schemas.microsoft.com/office/drawing/2014/main" id="{EDE96E9D-2533-B200-7B6E-FF59792D5F7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751600" y="396670"/>
            <a:ext cx="392400" cy="1670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00" cy="726300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/>
              <a:t>Bijzonder jaar</a:t>
            </a:r>
            <a:endParaRPr/>
          </a:p>
        </p:txBody>
      </p:sp>
      <p:sp>
        <p:nvSpPr>
          <p:cNvPr id="235" name="Google Shape;235;p3"/>
          <p:cNvSpPr txBox="1"/>
          <p:nvPr/>
        </p:nvSpPr>
        <p:spPr>
          <a:xfrm>
            <a:off x="1356113" y="1536263"/>
            <a:ext cx="5856525" cy="349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1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750">
                <a:solidFill>
                  <a:schemeClr val="dk1"/>
                </a:solidFill>
              </a:rPr>
              <a:t>mpo </a:t>
            </a:r>
            <a:r>
              <a:rPr lang="en-US" sz="1750" err="1">
                <a:solidFill>
                  <a:schemeClr val="dk1"/>
                </a:solidFill>
              </a:rPr>
              <a:t>ligt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veel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hoger</a:t>
            </a:r>
            <a:r>
              <a:rPr lang="en-US" sz="1750">
                <a:solidFill>
                  <a:schemeClr val="dk1"/>
                </a:solidFill>
              </a:rPr>
              <a:t>.</a:t>
            </a:r>
            <a:endParaRPr sz="1750">
              <a:solidFill>
                <a:schemeClr val="dk1"/>
              </a:solidFill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342900" indent="-282575">
              <a:buClr>
                <a:schemeClr val="dk1"/>
              </a:buClr>
              <a:buSzPts val="2300"/>
              <a:buChar char="●"/>
            </a:pPr>
            <a:r>
              <a:rPr lang="en-US" sz="1750">
                <a:solidFill>
                  <a:schemeClr val="dk1"/>
                </a:solidFill>
              </a:rPr>
              <a:t>Kort </a:t>
            </a:r>
            <a:r>
              <a:rPr lang="en-US" sz="1750" err="1">
                <a:solidFill>
                  <a:schemeClr val="dk1"/>
                </a:solidFill>
              </a:rPr>
              <a:t>jaar</a:t>
            </a:r>
            <a:r>
              <a:rPr lang="en-US" sz="1750">
                <a:solidFill>
                  <a:schemeClr val="dk1"/>
                </a:solidFill>
              </a:rPr>
              <a:t> (begin </a:t>
            </a:r>
            <a:r>
              <a:rPr lang="en-US" sz="1750" err="1">
                <a:solidFill>
                  <a:schemeClr val="dk1"/>
                </a:solidFill>
              </a:rPr>
              <a:t>april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laatste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toetsweek</a:t>
            </a:r>
            <a:r>
              <a:rPr lang="en-US" sz="1750">
                <a:solidFill>
                  <a:schemeClr val="dk1"/>
                </a:solidFill>
              </a:rPr>
              <a:t>)</a:t>
            </a:r>
            <a:endParaRPr sz="1750">
              <a:solidFill>
                <a:schemeClr val="dk1"/>
              </a:solidFill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342900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1750">
                <a:solidFill>
                  <a:schemeClr val="dk1"/>
                </a:solidFill>
              </a:rPr>
              <a:t>Meer </a:t>
            </a:r>
            <a:r>
              <a:rPr lang="en-US" sz="1750" err="1">
                <a:solidFill>
                  <a:schemeClr val="dk1"/>
                </a:solidFill>
              </a:rPr>
              <a:t>druk</a:t>
            </a:r>
            <a:r>
              <a:rPr lang="en-US" sz="1750">
                <a:solidFill>
                  <a:schemeClr val="dk1"/>
                </a:solidFill>
              </a:rPr>
              <a:t>.</a:t>
            </a:r>
            <a:endParaRPr sz="1750">
              <a:solidFill>
                <a:schemeClr val="dk1"/>
              </a:solidFill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342900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1750">
                <a:solidFill>
                  <a:schemeClr val="dk1"/>
                </a:solidFill>
              </a:rPr>
              <a:t>Als </a:t>
            </a:r>
            <a:r>
              <a:rPr lang="en-US" sz="1750" err="1">
                <a:solidFill>
                  <a:schemeClr val="dk1"/>
                </a:solidFill>
              </a:rPr>
              <a:t>ouder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en</a:t>
            </a:r>
            <a:r>
              <a:rPr lang="en-US" sz="1750">
                <a:solidFill>
                  <a:schemeClr val="dk1"/>
                </a:solidFill>
              </a:rPr>
              <a:t> mentor het hele </a:t>
            </a:r>
            <a:r>
              <a:rPr lang="en-US" sz="1750" err="1">
                <a:solidFill>
                  <a:schemeClr val="dk1"/>
                </a:solidFill>
              </a:rPr>
              <a:t>jaar</a:t>
            </a:r>
            <a:r>
              <a:rPr lang="en-US" sz="1750">
                <a:solidFill>
                  <a:schemeClr val="dk1"/>
                </a:solidFill>
              </a:rPr>
              <a:t> ‘</a:t>
            </a:r>
            <a:r>
              <a:rPr lang="en-US" sz="1750" err="1">
                <a:solidFill>
                  <a:schemeClr val="dk1"/>
                </a:solidFill>
              </a:rPr>
              <a:t>bij</a:t>
            </a:r>
            <a:r>
              <a:rPr lang="en-US" sz="1750">
                <a:solidFill>
                  <a:schemeClr val="dk1"/>
                </a:solidFill>
              </a:rPr>
              <a:t> de les’ </a:t>
            </a:r>
            <a:r>
              <a:rPr lang="en-US" sz="1750" err="1">
                <a:solidFill>
                  <a:schemeClr val="dk1"/>
                </a:solidFill>
              </a:rPr>
              <a:t>zijn</a:t>
            </a:r>
            <a:r>
              <a:rPr lang="en-US" sz="1750">
                <a:solidFill>
                  <a:schemeClr val="dk1"/>
                </a:solidFill>
              </a:rPr>
              <a:t>.</a:t>
            </a:r>
            <a:endParaRPr sz="1750">
              <a:solidFill>
                <a:schemeClr val="dk1"/>
              </a:solidFill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342900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1750" err="1">
                <a:solidFill>
                  <a:schemeClr val="dk1"/>
                </a:solidFill>
              </a:rPr>
              <a:t>Belangrijk</a:t>
            </a:r>
            <a:r>
              <a:rPr lang="en-US" sz="1750">
                <a:solidFill>
                  <a:schemeClr val="dk1"/>
                </a:solidFill>
              </a:rPr>
              <a:t> om </a:t>
            </a:r>
            <a:r>
              <a:rPr lang="en-US" sz="1750" err="1">
                <a:solidFill>
                  <a:schemeClr val="dk1"/>
                </a:solidFill>
              </a:rPr>
              <a:t>te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plannen</a:t>
            </a:r>
            <a:r>
              <a:rPr lang="en-US" sz="1750">
                <a:solidFill>
                  <a:schemeClr val="dk1"/>
                </a:solidFill>
              </a:rPr>
              <a:t>. (</a:t>
            </a:r>
            <a:r>
              <a:rPr lang="en-US" sz="1750" err="1">
                <a:solidFill>
                  <a:schemeClr val="dk1"/>
                </a:solidFill>
              </a:rPr>
              <a:t>gebruik</a:t>
            </a:r>
            <a:r>
              <a:rPr lang="en-US" sz="1750">
                <a:solidFill>
                  <a:schemeClr val="dk1"/>
                </a:solidFill>
              </a:rPr>
              <a:t> </a:t>
            </a:r>
            <a:r>
              <a:rPr lang="en-US" sz="1750" err="1">
                <a:solidFill>
                  <a:schemeClr val="dk1"/>
                </a:solidFill>
              </a:rPr>
              <a:t>papieren</a:t>
            </a:r>
            <a:r>
              <a:rPr lang="en-US" sz="1750">
                <a:solidFill>
                  <a:schemeClr val="dk1"/>
                </a:solidFill>
              </a:rPr>
              <a:t> agenda)</a:t>
            </a:r>
            <a:endParaRPr sz="1750">
              <a:solidFill>
                <a:schemeClr val="dk1"/>
              </a:solidFill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6898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290888"/>
            <a:ext cx="1600200" cy="18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00" cy="587025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Mededelingen</a:t>
            </a:r>
            <a:endParaRPr/>
          </a:p>
        </p:txBody>
      </p:sp>
      <p:sp>
        <p:nvSpPr>
          <p:cNvPr id="256" name="Google Shape;256;p5"/>
          <p:cNvSpPr txBox="1"/>
          <p:nvPr/>
        </p:nvSpPr>
        <p:spPr>
          <a:xfrm>
            <a:off x="1353100" y="1220757"/>
            <a:ext cx="6343650" cy="36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roncallimavo.nl  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Examenreglement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2023 – 2024</a:t>
            </a:r>
            <a:endParaRPr sz="101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 van Toetsing &amp; Afsluiting (PTA)</a:t>
            </a:r>
            <a:br>
              <a:rPr lang="en-US" sz="1800" dirty="0">
                <a:latin typeface="Calibri"/>
                <a:ea typeface="Calibri"/>
                <a:cs typeface="Calibri"/>
              </a:rPr>
            </a:br>
            <a:br>
              <a:rPr lang="en-US" sz="1800" dirty="0">
                <a:latin typeface="Calibri"/>
                <a:ea typeface="Calibri"/>
                <a:cs typeface="Calibri"/>
              </a:rPr>
            </a:br>
            <a:r>
              <a:rPr lang="en-US" sz="180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Examensecretariaat</a:t>
            </a:r>
            <a:endParaRPr sz="1800" dirty="0" err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342265" algn="l" rtl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SzPts val="1980"/>
              <a:buFont typeface="Calibri"/>
              <a:buChar char="↗"/>
            </a:pPr>
            <a:r>
              <a:rPr lang="en-US" sz="165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165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R. Buskens</a:t>
            </a:r>
            <a:endParaRPr sz="165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 marL="685800" marR="0" lvl="1" indent="-353060" algn="l" rtl="0"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libri"/>
              <a:buChar char="↗"/>
            </a:pPr>
            <a:r>
              <a:rPr lang="en-US" sz="165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165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J. </a:t>
            </a:r>
            <a:r>
              <a:rPr lang="en-US" sz="165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Westerlaken</a:t>
            </a:r>
            <a:endParaRPr sz="1650" i="0" u="none" strike="noStrike" cap="none" dirty="0" err="1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Examensecretariaat@roncallimavo.nl</a:t>
            </a:r>
            <a:br>
              <a:rPr lang="en-US" sz="1800" dirty="0">
                <a:latin typeface="Calibri"/>
                <a:ea typeface="Calibri"/>
                <a:cs typeface="Calibri"/>
              </a:rPr>
            </a:b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00" cy="726300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/>
              <a:t>Belangrijke data</a:t>
            </a:r>
            <a:endParaRPr/>
          </a:p>
        </p:txBody>
      </p:sp>
      <p:sp>
        <p:nvSpPr>
          <p:cNvPr id="263" name="Google Shape;263;p6"/>
          <p:cNvSpPr txBox="1"/>
          <p:nvPr/>
        </p:nvSpPr>
        <p:spPr>
          <a:xfrm>
            <a:off x="1356749" y="1288088"/>
            <a:ext cx="7239995" cy="385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Donderdag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20/11 =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Ouderavond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(met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Dinsdag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12/12 =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Presentatieavond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Profielwerkstuk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ovb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Dinsdag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14/3  =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Ouderavond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Donderdag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23/3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Voorlichting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examentraject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/planning  (Online)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>
            <a:spLocks noGrp="1"/>
          </p:cNvSpPr>
          <p:nvPr>
            <p:ph type="title"/>
          </p:nvPr>
        </p:nvSpPr>
        <p:spPr>
          <a:xfrm>
            <a:off x="1356122" y="472678"/>
            <a:ext cx="6430500" cy="726300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/>
              <a:t>Belangrijke data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1383881" y="1372406"/>
            <a:ext cx="6617025" cy="36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Dinsdag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9/4 -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Donderdag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11/4 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Tekenen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Vrijdag 26-4 Start meivakantie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6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Donderdag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14/5 t/m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24/5 = Centraal Examen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Woensdag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12/6 =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Bekendmaking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tijdvak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Maandag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17/6 t/m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Woensdag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20/6 = Examens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Tijdvak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28/6 =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Bekendmaking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tijdvak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Maandag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2/7 = Diploma-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uitreiking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1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>
            <a:spLocks noGrp="1"/>
          </p:cNvSpPr>
          <p:nvPr>
            <p:ph type="title"/>
          </p:nvPr>
        </p:nvSpPr>
        <p:spPr>
          <a:xfrm>
            <a:off x="1485900" y="465534"/>
            <a:ext cx="6172200" cy="594122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</a:pPr>
            <a:r>
              <a:rPr lang="en-US" sz="3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www.roncallimavo.nl</a:t>
            </a:r>
            <a:endParaRPr/>
          </a:p>
        </p:txBody>
      </p:sp>
      <p:sp>
        <p:nvSpPr>
          <p:cNvPr id="276" name="Google Shape;276;p8"/>
          <p:cNvSpPr txBox="1">
            <a:spLocks noGrp="1"/>
          </p:cNvSpPr>
          <p:nvPr>
            <p:ph type="body" idx="1"/>
          </p:nvPr>
        </p:nvSpPr>
        <p:spPr>
          <a:xfrm>
            <a:off x="1459706" y="1006078"/>
            <a:ext cx="65151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340519" lvl="0" indent="-35321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↗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 van 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werkinformatie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0519" lvl="0" indent="-353219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↗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naar Magister, Blog, Rooster, Qompas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0519" lvl="0" indent="-353219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↗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met belangrijke data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0519" lvl="0" indent="-353219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↗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 ‘Documenten’ -&gt; Helemaal onderaan. Alle informatie met PTA’s enz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0519" lvl="0" indent="-254794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</a:pPr>
            <a:endParaRPr sz="1500">
              <a:solidFill>
                <a:srgbClr val="26262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>
            <a:spLocks noGrp="1"/>
          </p:cNvSpPr>
          <p:nvPr>
            <p:ph type="title"/>
          </p:nvPr>
        </p:nvSpPr>
        <p:spPr>
          <a:xfrm>
            <a:off x="1385888" y="465534"/>
            <a:ext cx="6380559" cy="642938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 Profielwerkstuk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9"/>
          <p:cNvSpPr txBox="1">
            <a:spLocks noGrp="1"/>
          </p:cNvSpPr>
          <p:nvPr>
            <p:ph type="body" idx="1"/>
          </p:nvPr>
        </p:nvSpPr>
        <p:spPr>
          <a:xfrm>
            <a:off x="1494225" y="1428750"/>
            <a:ext cx="6210225" cy="367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0360" lvl="0" indent="-340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➔"/>
            </a:pP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akoverstijgend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onderwerp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past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binnen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gekozen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profiel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0360" lvl="0" indent="-34036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➔"/>
            </a:pP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instens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uur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tijdsinvestering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0360" lvl="0" indent="-34036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➔"/>
            </a:pP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eoordeling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betreft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zowel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product, door docent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Examentraject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mentor.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0360" lvl="0" indent="-34036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➔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oet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voldoende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afgesloten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0360" indent="-317500">
              <a:lnSpc>
                <a:spcPct val="110000"/>
              </a:lnSpc>
              <a:spcBef>
                <a:spcPts val="1500"/>
              </a:spcBef>
              <a:buClr>
                <a:srgbClr val="000000"/>
              </a:buClr>
              <a:buFont typeface="Calibri"/>
              <a:buChar char="➔"/>
            </a:pP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Presentatieavond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 12-12 (met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ouders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publiek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1385888" y="472678"/>
            <a:ext cx="6400800" cy="586978"/>
          </a:xfrm>
          <a:prstGeom prst="rect">
            <a:avLst/>
          </a:pr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Het examen</a:t>
            </a:r>
            <a:endParaRPr/>
          </a:p>
        </p:txBody>
      </p:sp>
      <p:sp>
        <p:nvSpPr>
          <p:cNvPr id="288" name="Google Shape;288;p10"/>
          <p:cNvSpPr txBox="1"/>
          <p:nvPr/>
        </p:nvSpPr>
        <p:spPr>
          <a:xfrm>
            <a:off x="1331119" y="1437084"/>
            <a:ext cx="6669881" cy="216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857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Eindexamen bestaat uit Schoolexamen én Centraal Examen.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 en 2e tijdvak 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Beoordeling volgens bindend voorschrift met een verplichte 2e correctie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Roncalli Mavo Groen">
  <a:themeElements>
    <a:clrScheme name="Roncalli mavo Groen">
      <a:dk1>
        <a:srgbClr val="000000"/>
      </a:dk1>
      <a:lt1>
        <a:srgbClr val="FFFFFF"/>
      </a:lt1>
      <a:dk2>
        <a:srgbClr val="00C48D"/>
      </a:dk2>
      <a:lt2>
        <a:srgbClr val="C2D5ED"/>
      </a:lt2>
      <a:accent1>
        <a:srgbClr val="00C48D"/>
      </a:accent1>
      <a:accent2>
        <a:srgbClr val="00E2D3"/>
      </a:accent2>
      <a:accent3>
        <a:srgbClr val="FFEA00"/>
      </a:accent3>
      <a:accent4>
        <a:srgbClr val="8068FF"/>
      </a:accent4>
      <a:accent5>
        <a:srgbClr val="FF6CB3"/>
      </a:accent5>
      <a:accent6>
        <a:srgbClr val="FF8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Roncalli Mavo Groen</vt:lpstr>
      <vt:lpstr>Voorlichtingsavond klas 4</vt:lpstr>
      <vt:lpstr>Mentoren en LJC</vt:lpstr>
      <vt:lpstr>Bijzonder jaar</vt:lpstr>
      <vt:lpstr>Mededelingen</vt:lpstr>
      <vt:lpstr>Belangrijke data</vt:lpstr>
      <vt:lpstr>Belangrijke data</vt:lpstr>
      <vt:lpstr>www.roncallimavo.nl</vt:lpstr>
      <vt:lpstr>Het Profielwerkstuk</vt:lpstr>
      <vt:lpstr>Het examen</vt:lpstr>
      <vt:lpstr>Het schoolexamen</vt:lpstr>
      <vt:lpstr>Het examen per vak</vt:lpstr>
      <vt:lpstr>Afsluiting schoolexamen</vt:lpstr>
      <vt:lpstr>Inhaalregeling </vt:lpstr>
      <vt:lpstr>Beoordeling en herkansing SE</vt:lpstr>
      <vt:lpstr>Examentaining &amp; prognose met punten</vt:lpstr>
      <vt:lpstr>Slaag/zak regeling</vt:lpstr>
      <vt:lpstr>Herkansing centraal examen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Klas 4</dc:title>
  <dc:creator>Gebruiker</dc:creator>
  <cp:revision>6</cp:revision>
  <dcterms:created xsi:type="dcterms:W3CDTF">2020-10-28T19:47:59Z</dcterms:created>
  <dcterms:modified xsi:type="dcterms:W3CDTF">2023-09-15T11:11:18Z</dcterms:modified>
</cp:coreProperties>
</file>