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6.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2" r:id="rId2"/>
    <p:sldMasterId id="2147483678" r:id="rId3"/>
    <p:sldMasterId id="2147483692" r:id="rId4"/>
    <p:sldMasterId id="2147483706" r:id="rId5"/>
    <p:sldMasterId id="2147483720" r:id="rId6"/>
    <p:sldMasterId id="2147483734" r:id="rId7"/>
  </p:sldMasterIdLst>
  <p:notesMasterIdLst>
    <p:notesMasterId r:id="rId23"/>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6" roundtripDataSignature="AMtx7mjQe5OlhvpyKg72rdI2pmkWawShS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93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customschemas.google.com/relationships/presentationmetadata" Target="metadata"/><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a de Bruijn" userId="b88dee15-37c6-4956-a03b-ca7439dbd6cf" providerId="ADAL" clId="{5B8025EC-6D3C-48CC-A13F-112C352704B3}"/>
    <pc:docChg chg="modSld">
      <pc:chgData name="Christa de Bruijn" userId="b88dee15-37c6-4956-a03b-ca7439dbd6cf" providerId="ADAL" clId="{5B8025EC-6D3C-48CC-A13F-112C352704B3}" dt="2025-01-09T13:06:24.779" v="21" actId="20577"/>
      <pc:docMkLst>
        <pc:docMk/>
      </pc:docMkLst>
      <pc:sldChg chg="modSp mod">
        <pc:chgData name="Christa de Bruijn" userId="b88dee15-37c6-4956-a03b-ca7439dbd6cf" providerId="ADAL" clId="{5B8025EC-6D3C-48CC-A13F-112C352704B3}" dt="2025-01-09T13:05:50.431" v="17" actId="20577"/>
        <pc:sldMkLst>
          <pc:docMk/>
          <pc:sldMk cId="0" sldId="268"/>
        </pc:sldMkLst>
        <pc:spChg chg="mod">
          <ac:chgData name="Christa de Bruijn" userId="b88dee15-37c6-4956-a03b-ca7439dbd6cf" providerId="ADAL" clId="{5B8025EC-6D3C-48CC-A13F-112C352704B3}" dt="2025-01-09T13:05:50.431" v="17" actId="20577"/>
          <ac:spMkLst>
            <pc:docMk/>
            <pc:sldMk cId="0" sldId="268"/>
            <ac:spMk id="810" creationId="{00000000-0000-0000-0000-000000000000}"/>
          </ac:spMkLst>
        </pc:spChg>
      </pc:sldChg>
      <pc:sldChg chg="modSp mod">
        <pc:chgData name="Christa de Bruijn" userId="b88dee15-37c6-4956-a03b-ca7439dbd6cf" providerId="ADAL" clId="{5B8025EC-6D3C-48CC-A13F-112C352704B3}" dt="2025-01-09T13:06:24.779" v="21" actId="20577"/>
        <pc:sldMkLst>
          <pc:docMk/>
          <pc:sldMk cId="0" sldId="269"/>
        </pc:sldMkLst>
        <pc:spChg chg="mod">
          <ac:chgData name="Christa de Bruijn" userId="b88dee15-37c6-4956-a03b-ca7439dbd6cf" providerId="ADAL" clId="{5B8025EC-6D3C-48CC-A13F-112C352704B3}" dt="2025-01-09T12:44:36.991" v="5" actId="20577"/>
          <ac:spMkLst>
            <pc:docMk/>
            <pc:sldMk cId="0" sldId="269"/>
            <ac:spMk id="816" creationId="{00000000-0000-0000-0000-000000000000}"/>
          </ac:spMkLst>
        </pc:spChg>
        <pc:spChg chg="mod">
          <ac:chgData name="Christa de Bruijn" userId="b88dee15-37c6-4956-a03b-ca7439dbd6cf" providerId="ADAL" clId="{5B8025EC-6D3C-48CC-A13F-112C352704B3}" dt="2025-01-09T13:06:24.779" v="21" actId="20577"/>
          <ac:spMkLst>
            <pc:docMk/>
            <pc:sldMk cId="0" sldId="269"/>
            <ac:spMk id="82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NL"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g2b2020298ec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9" name="Google Shape;689;g2b2020298e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g2b2020298ec_0_5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3" name="Google Shape;773;g2b2020298ec_0_5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4" name="Google Shape;774;g2b2020298ec_0_53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nl-NL"/>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Google Shape;78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5" name="Google Shape;78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Google Shape;79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5" name="Google Shape;79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g2b2020298ec_0_20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5" name="Google Shape;805;g2b2020298ec_0_2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Google Shape;812;g2b2020298ec_0_9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13" name="Google Shape;813;g2b2020298ec_0_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gd1bd3423f3_0_7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6" name="Google Shape;826;gd1bd3423f3_0_72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g2b2020298ec_0_4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4" name="Google Shape;694;g2b2020298ec_0_4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4" name="Google Shape;70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g2b2020298ec_0_65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0" name="Google Shape;710;g2b2020298ec_0_6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g10e3d07bc6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7" name="Google Shape;717;g10e3d07bc68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8" name="Google Shape;718;g10e3d07bc68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nl-NL"/>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Google Shape;728;g10e3d07bc68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9" name="Google Shape;729;g10e3d07bc68_0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0" name="Google Shape;730;g10e3d07bc68_0_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nl-NL"/>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2" name="Google Shape;74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3" name="Google Shape;75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gd1bd3423f3_0_2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3" name="Google Shape;763;gd1bd3423f3_0_20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4" name="Google Shape;764;gd1bd3423f3_0_20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nl-NL"/>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
  <p:cSld name="Titel">
    <p:bg>
      <p:bgPr>
        <a:solidFill>
          <a:schemeClr val="dk2"/>
        </a:solidFill>
        <a:effectLst/>
      </p:bgPr>
    </p:bg>
    <p:spTree>
      <p:nvGrpSpPr>
        <p:cNvPr id="1" name="Shape 16"/>
        <p:cNvGrpSpPr/>
        <p:nvPr/>
      </p:nvGrpSpPr>
      <p:grpSpPr>
        <a:xfrm>
          <a:off x="0" y="0"/>
          <a:ext cx="0" cy="0"/>
          <a:chOff x="0" y="0"/>
          <a:chExt cx="0" cy="0"/>
        </a:xfrm>
      </p:grpSpPr>
      <p:sp>
        <p:nvSpPr>
          <p:cNvPr id="17" name="Google Shape;17;p21"/>
          <p:cNvSpPr txBox="1">
            <a:spLocks noGrp="1"/>
          </p:cNvSpPr>
          <p:nvPr>
            <p:ph type="ctrTitle"/>
          </p:nvPr>
        </p:nvSpPr>
        <p:spPr>
          <a:xfrm>
            <a:off x="615951" y="3358194"/>
            <a:ext cx="7607300" cy="97054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5400"/>
              <a:buFont typeface="Arial"/>
              <a:buNone/>
              <a:defRPr sz="5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8" name="Google Shape;18;p21" descr="Afbeelding met tekst&#10;&#10;Automatisch gegenereerde beschrijving"/>
          <p:cNvPicPr preferRelativeResize="0"/>
          <p:nvPr/>
        </p:nvPicPr>
        <p:blipFill rotWithShape="1">
          <a:blip r:embed="rId2">
            <a:alphaModFix/>
          </a:blip>
          <a:srcRect/>
          <a:stretch/>
        </p:blipFill>
        <p:spPr>
          <a:xfrm>
            <a:off x="2618575" y="522845"/>
            <a:ext cx="3763176" cy="265925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ekst met grafiek 1">
  <p:cSld name="Tekst met grafiek 1">
    <p:spTree>
      <p:nvGrpSpPr>
        <p:cNvPr id="1" name="Shape 77"/>
        <p:cNvGrpSpPr/>
        <p:nvPr/>
      </p:nvGrpSpPr>
      <p:grpSpPr>
        <a:xfrm>
          <a:off x="0" y="0"/>
          <a:ext cx="0" cy="0"/>
          <a:chOff x="0" y="0"/>
          <a:chExt cx="0" cy="0"/>
        </a:xfrm>
      </p:grpSpPr>
      <p:sp>
        <p:nvSpPr>
          <p:cNvPr id="78" name="Google Shape;78;p72"/>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79" name="Google Shape;79;p72"/>
          <p:cNvSpPr txBox="1">
            <a:spLocks noGrp="1"/>
          </p:cNvSpPr>
          <p:nvPr>
            <p:ph type="body" idx="1"/>
          </p:nvPr>
        </p:nvSpPr>
        <p:spPr>
          <a:xfrm>
            <a:off x="3704734" y="0"/>
            <a:ext cx="5439266" cy="3240000"/>
          </a:xfrm>
          <a:prstGeom prst="rect">
            <a:avLst/>
          </a:prstGeom>
          <a:noFill/>
          <a:ln>
            <a:noFill/>
          </a:ln>
        </p:spPr>
        <p:txBody>
          <a:bodyPr spcFirstLastPara="1" wrap="square" lIns="900000" tIns="360000" rIns="900000" bIns="0" anchor="t" anchorCtr="0">
            <a:noAutofit/>
          </a:bodyPr>
          <a:lstStyle>
            <a:lvl1pPr marL="457200" lvl="0" indent="-228600" algn="ctr">
              <a:lnSpc>
                <a:spcPct val="125000"/>
              </a:lnSpc>
              <a:spcBef>
                <a:spcPts val="0"/>
              </a:spcBef>
              <a:spcAft>
                <a:spcPts val="0"/>
              </a:spcAft>
              <a:buClr>
                <a:srgbClr val="7F7F7F"/>
              </a:buClr>
              <a:buSzPts val="1600"/>
              <a:buFont typeface="Arial"/>
              <a:buNone/>
              <a:defRPr sz="1600">
                <a:solidFill>
                  <a:srgbClr val="7F7F7F"/>
                </a:solidFill>
              </a:defRPr>
            </a:lvl1pPr>
            <a:lvl2pPr marL="914400" lvl="1" indent="-228600" algn="l">
              <a:lnSpc>
                <a:spcPct val="117647"/>
              </a:lnSpc>
              <a:spcBef>
                <a:spcPts val="0"/>
              </a:spcBef>
              <a:spcAft>
                <a:spcPts val="0"/>
              </a:spcAft>
              <a:buClr>
                <a:srgbClr val="7F7F7F"/>
              </a:buClr>
              <a:buSzPts val="1700"/>
              <a:buFont typeface="Arial"/>
              <a:buNone/>
              <a:defRPr>
                <a:solidFill>
                  <a:srgbClr val="7F7F7F"/>
                </a:solidFill>
              </a:defRPr>
            </a:lvl2pPr>
            <a:lvl3pPr marL="1371600" lvl="2" indent="-228600" algn="l">
              <a:lnSpc>
                <a:spcPct val="117647"/>
              </a:lnSpc>
              <a:spcBef>
                <a:spcPts val="0"/>
              </a:spcBef>
              <a:spcAft>
                <a:spcPts val="0"/>
              </a:spcAft>
              <a:buClr>
                <a:srgbClr val="7F7F7F"/>
              </a:buClr>
              <a:buSzPts val="1700"/>
              <a:buFont typeface="Arial"/>
              <a:buNone/>
              <a:defRPr>
                <a:solidFill>
                  <a:srgbClr val="7F7F7F"/>
                </a:solidFill>
              </a:defRPr>
            </a:lvl3pPr>
            <a:lvl4pPr marL="1828800" lvl="3" indent="-228600" algn="ctr">
              <a:lnSpc>
                <a:spcPct val="117647"/>
              </a:lnSpc>
              <a:spcBef>
                <a:spcPts val="0"/>
              </a:spcBef>
              <a:spcAft>
                <a:spcPts val="0"/>
              </a:spcAft>
              <a:buClr>
                <a:srgbClr val="7F7F7F"/>
              </a:buClr>
              <a:buSzPts val="1700"/>
              <a:buFont typeface="Arial"/>
              <a:buNone/>
              <a:defRPr>
                <a:solidFill>
                  <a:srgbClr val="7F7F7F"/>
                </a:solidFill>
              </a:defRPr>
            </a:lvl4pPr>
            <a:lvl5pPr marL="2286000" lvl="4" indent="-228600" algn="l">
              <a:lnSpc>
                <a:spcPct val="117647"/>
              </a:lnSpc>
              <a:spcBef>
                <a:spcPts val="0"/>
              </a:spcBef>
              <a:spcAft>
                <a:spcPts val="0"/>
              </a:spcAft>
              <a:buClr>
                <a:srgbClr val="7F7F7F"/>
              </a:buClr>
              <a:buSzPts val="1700"/>
              <a:buFont typeface="Arial"/>
              <a:buNone/>
              <a:defRPr>
                <a:solidFill>
                  <a:srgbClr val="7F7F7F"/>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0" name="Google Shape;80;p72"/>
          <p:cNvSpPr txBox="1">
            <a:spLocks noGrp="1"/>
          </p:cNvSpPr>
          <p:nvPr>
            <p:ph type="title"/>
          </p:nvPr>
        </p:nvSpPr>
        <p:spPr>
          <a:xfrm>
            <a:off x="432000" y="899999"/>
            <a:ext cx="2700000" cy="144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700"/>
              <a:buFont typeface="Arial"/>
              <a:buNone/>
              <a:defRPr sz="3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72"/>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72"/>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72"/>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84" name="Google Shape;84;p72"/>
          <p:cNvSpPr txBox="1">
            <a:spLocks noGrp="1"/>
          </p:cNvSpPr>
          <p:nvPr>
            <p:ph type="body" idx="2"/>
          </p:nvPr>
        </p:nvSpPr>
        <p:spPr>
          <a:xfrm>
            <a:off x="8751600" y="396670"/>
            <a:ext cx="392400" cy="1670400"/>
          </a:xfrm>
          <a:prstGeom prst="rect">
            <a:avLst/>
          </a:prstGeom>
          <a:blipFill rotWithShape="1">
            <a:blip r:embed="rId2">
              <a:alphaModFix/>
            </a:blip>
            <a:stretch>
              <a:fillRect l="144" r="-141"/>
            </a:stretch>
          </a:blipFill>
          <a:ln>
            <a:noFill/>
          </a:ln>
        </p:spPr>
        <p:txBody>
          <a:bodyPr spcFirstLastPara="1" wrap="square" lIns="0" tIns="0" rIns="0" bIns="0" anchor="t" anchorCtr="0">
            <a:noAutofit/>
          </a:bodyPr>
          <a:lstStyle>
            <a:lvl1pPr marL="457200" lvl="0" indent="-228600" algn="l">
              <a:lnSpc>
                <a:spcPct val="166666"/>
              </a:lnSpc>
              <a:spcBef>
                <a:spcPts val="0"/>
              </a:spcBef>
              <a:spcAft>
                <a:spcPts val="0"/>
              </a:spcAft>
              <a:buClr>
                <a:schemeClr val="dk2"/>
              </a:buClr>
              <a:buSzPts val="1200"/>
              <a:buNone/>
              <a:defRPr sz="12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85" name="Google Shape;85;p72"/>
          <p:cNvSpPr txBox="1">
            <a:spLocks noGrp="1"/>
          </p:cNvSpPr>
          <p:nvPr>
            <p:ph type="body" idx="3"/>
          </p:nvPr>
        </p:nvSpPr>
        <p:spPr>
          <a:xfrm>
            <a:off x="5040000" y="3672000"/>
            <a:ext cx="3672000" cy="100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dk2"/>
              </a:buClr>
              <a:buSzPts val="1700"/>
              <a:buNone/>
              <a:defRPr sz="17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86" name="Google Shape;86;p72"/>
          <p:cNvSpPr txBox="1">
            <a:spLocks noGrp="1"/>
          </p:cNvSpPr>
          <p:nvPr>
            <p:ph type="body" idx="4"/>
          </p:nvPr>
        </p:nvSpPr>
        <p:spPr>
          <a:xfrm>
            <a:off x="450000" y="2412000"/>
            <a:ext cx="2700000" cy="226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lt1"/>
              </a:buClr>
              <a:buSzPts val="1700"/>
              <a:buNone/>
              <a:defRPr sz="1700">
                <a:solidFill>
                  <a:schemeClr val="lt1"/>
                </a:solidFill>
              </a:defRPr>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ee grafieken">
  <p:cSld name="Twee grafieken">
    <p:spTree>
      <p:nvGrpSpPr>
        <p:cNvPr id="1" name="Shape 87"/>
        <p:cNvGrpSpPr/>
        <p:nvPr/>
      </p:nvGrpSpPr>
      <p:grpSpPr>
        <a:xfrm>
          <a:off x="0" y="0"/>
          <a:ext cx="0" cy="0"/>
          <a:chOff x="0" y="0"/>
          <a:chExt cx="0" cy="0"/>
        </a:xfrm>
      </p:grpSpPr>
      <p:sp>
        <p:nvSpPr>
          <p:cNvPr id="88" name="Google Shape;88;p73"/>
          <p:cNvSpPr txBox="1">
            <a:spLocks noGrp="1"/>
          </p:cNvSpPr>
          <p:nvPr>
            <p:ph type="body" idx="1"/>
          </p:nvPr>
        </p:nvSpPr>
        <p:spPr>
          <a:xfrm>
            <a:off x="4752000" y="175500"/>
            <a:ext cx="3999600" cy="2884500"/>
          </a:xfrm>
          <a:prstGeom prst="rect">
            <a:avLst/>
          </a:prstGeom>
          <a:noFill/>
          <a:ln>
            <a:noFill/>
          </a:ln>
        </p:spPr>
        <p:txBody>
          <a:bodyPr spcFirstLastPara="1" wrap="square" lIns="360000" tIns="360000" rIns="360000" bIns="0" anchor="t" anchorCtr="0">
            <a:noAutofit/>
          </a:bodyPr>
          <a:lstStyle>
            <a:lvl1pPr marL="457200" lvl="0" indent="-228600" algn="ctr">
              <a:lnSpc>
                <a:spcPct val="125000"/>
              </a:lnSpc>
              <a:spcBef>
                <a:spcPts val="0"/>
              </a:spcBef>
              <a:spcAft>
                <a:spcPts val="0"/>
              </a:spcAft>
              <a:buClr>
                <a:srgbClr val="7F7F7F"/>
              </a:buClr>
              <a:buSzPts val="1600"/>
              <a:buFont typeface="Arial"/>
              <a:buNone/>
              <a:defRPr sz="1600">
                <a:solidFill>
                  <a:srgbClr val="7F7F7F"/>
                </a:solidFill>
              </a:defRPr>
            </a:lvl1pPr>
            <a:lvl2pPr marL="914400" lvl="1" indent="-228600" algn="l">
              <a:lnSpc>
                <a:spcPct val="117647"/>
              </a:lnSpc>
              <a:spcBef>
                <a:spcPts val="0"/>
              </a:spcBef>
              <a:spcAft>
                <a:spcPts val="0"/>
              </a:spcAft>
              <a:buClr>
                <a:srgbClr val="7F7F7F"/>
              </a:buClr>
              <a:buSzPts val="1700"/>
              <a:buFont typeface="Arial"/>
              <a:buNone/>
              <a:defRPr>
                <a:solidFill>
                  <a:srgbClr val="7F7F7F"/>
                </a:solidFill>
              </a:defRPr>
            </a:lvl2pPr>
            <a:lvl3pPr marL="1371600" lvl="2" indent="-228600" algn="l">
              <a:lnSpc>
                <a:spcPct val="117647"/>
              </a:lnSpc>
              <a:spcBef>
                <a:spcPts val="0"/>
              </a:spcBef>
              <a:spcAft>
                <a:spcPts val="0"/>
              </a:spcAft>
              <a:buClr>
                <a:srgbClr val="7F7F7F"/>
              </a:buClr>
              <a:buSzPts val="1700"/>
              <a:buFont typeface="Arial"/>
              <a:buNone/>
              <a:defRPr>
                <a:solidFill>
                  <a:srgbClr val="7F7F7F"/>
                </a:solidFill>
              </a:defRPr>
            </a:lvl3pPr>
            <a:lvl4pPr marL="1828800" lvl="3" indent="-228600" algn="ctr">
              <a:lnSpc>
                <a:spcPct val="117647"/>
              </a:lnSpc>
              <a:spcBef>
                <a:spcPts val="0"/>
              </a:spcBef>
              <a:spcAft>
                <a:spcPts val="0"/>
              </a:spcAft>
              <a:buClr>
                <a:srgbClr val="7F7F7F"/>
              </a:buClr>
              <a:buSzPts val="1700"/>
              <a:buFont typeface="Arial"/>
              <a:buNone/>
              <a:defRPr>
                <a:solidFill>
                  <a:srgbClr val="7F7F7F"/>
                </a:solidFill>
              </a:defRPr>
            </a:lvl4pPr>
            <a:lvl5pPr marL="2286000" lvl="4" indent="-228600" algn="l">
              <a:lnSpc>
                <a:spcPct val="117647"/>
              </a:lnSpc>
              <a:spcBef>
                <a:spcPts val="0"/>
              </a:spcBef>
              <a:spcAft>
                <a:spcPts val="0"/>
              </a:spcAft>
              <a:buClr>
                <a:srgbClr val="7F7F7F"/>
              </a:buClr>
              <a:buSzPts val="1700"/>
              <a:buFont typeface="Arial"/>
              <a:buNone/>
              <a:defRPr>
                <a:solidFill>
                  <a:srgbClr val="7F7F7F"/>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9" name="Google Shape;89;p73"/>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90" name="Google Shape;90;p73"/>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73"/>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73"/>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93" name="Google Shape;93;p73"/>
          <p:cNvSpPr txBox="1">
            <a:spLocks noGrp="1"/>
          </p:cNvSpPr>
          <p:nvPr>
            <p:ph type="body" idx="2"/>
          </p:nvPr>
        </p:nvSpPr>
        <p:spPr>
          <a:xfrm>
            <a:off x="392400" y="180000"/>
            <a:ext cx="3999600" cy="2880000"/>
          </a:xfrm>
          <a:prstGeom prst="rect">
            <a:avLst/>
          </a:prstGeom>
          <a:noFill/>
          <a:ln>
            <a:noFill/>
          </a:ln>
        </p:spPr>
        <p:txBody>
          <a:bodyPr spcFirstLastPara="1" wrap="square" lIns="360000" tIns="360000" rIns="360000" bIns="0" anchor="t" anchorCtr="0">
            <a:noAutofit/>
          </a:bodyPr>
          <a:lstStyle>
            <a:lvl1pPr marL="457200" lvl="0" indent="-228600" algn="ctr">
              <a:lnSpc>
                <a:spcPct val="125000"/>
              </a:lnSpc>
              <a:spcBef>
                <a:spcPts val="0"/>
              </a:spcBef>
              <a:spcAft>
                <a:spcPts val="0"/>
              </a:spcAft>
              <a:buClr>
                <a:schemeClr val="lt1"/>
              </a:buClr>
              <a:buSzPts val="1600"/>
              <a:buFont typeface="Arial"/>
              <a:buNone/>
              <a:defRPr sz="1600">
                <a:solidFill>
                  <a:schemeClr val="lt1"/>
                </a:solidFill>
              </a:defRPr>
            </a:lvl1pPr>
            <a:lvl2pPr marL="914400" lvl="1" indent="-228600" algn="l">
              <a:lnSpc>
                <a:spcPct val="117647"/>
              </a:lnSpc>
              <a:spcBef>
                <a:spcPts val="0"/>
              </a:spcBef>
              <a:spcAft>
                <a:spcPts val="0"/>
              </a:spcAft>
              <a:buClr>
                <a:srgbClr val="7F7F7F"/>
              </a:buClr>
              <a:buSzPts val="1700"/>
              <a:buFont typeface="Arial"/>
              <a:buNone/>
              <a:defRPr>
                <a:solidFill>
                  <a:srgbClr val="7F7F7F"/>
                </a:solidFill>
              </a:defRPr>
            </a:lvl2pPr>
            <a:lvl3pPr marL="1371600" lvl="2" indent="-228600" algn="l">
              <a:lnSpc>
                <a:spcPct val="117647"/>
              </a:lnSpc>
              <a:spcBef>
                <a:spcPts val="0"/>
              </a:spcBef>
              <a:spcAft>
                <a:spcPts val="0"/>
              </a:spcAft>
              <a:buClr>
                <a:srgbClr val="7F7F7F"/>
              </a:buClr>
              <a:buSzPts val="1700"/>
              <a:buFont typeface="Arial"/>
              <a:buNone/>
              <a:defRPr>
                <a:solidFill>
                  <a:srgbClr val="7F7F7F"/>
                </a:solidFill>
              </a:defRPr>
            </a:lvl3pPr>
            <a:lvl4pPr marL="1828800" lvl="3" indent="-228600" algn="ctr">
              <a:lnSpc>
                <a:spcPct val="117647"/>
              </a:lnSpc>
              <a:spcBef>
                <a:spcPts val="0"/>
              </a:spcBef>
              <a:spcAft>
                <a:spcPts val="0"/>
              </a:spcAft>
              <a:buClr>
                <a:srgbClr val="7F7F7F"/>
              </a:buClr>
              <a:buSzPts val="1700"/>
              <a:buFont typeface="Arial"/>
              <a:buNone/>
              <a:defRPr>
                <a:solidFill>
                  <a:srgbClr val="7F7F7F"/>
                </a:solidFill>
              </a:defRPr>
            </a:lvl4pPr>
            <a:lvl5pPr marL="2286000" lvl="4" indent="-228600" algn="l">
              <a:lnSpc>
                <a:spcPct val="117647"/>
              </a:lnSpc>
              <a:spcBef>
                <a:spcPts val="0"/>
              </a:spcBef>
              <a:spcAft>
                <a:spcPts val="0"/>
              </a:spcAft>
              <a:buClr>
                <a:srgbClr val="7F7F7F"/>
              </a:buClr>
              <a:buSzPts val="1700"/>
              <a:buFont typeface="Arial"/>
              <a:buNone/>
              <a:defRPr>
                <a:solidFill>
                  <a:srgbClr val="7F7F7F"/>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4" name="Google Shape;94;p73"/>
          <p:cNvSpPr txBox="1">
            <a:spLocks noGrp="1"/>
          </p:cNvSpPr>
          <p:nvPr>
            <p:ph type="body" idx="3"/>
          </p:nvPr>
        </p:nvSpPr>
        <p:spPr>
          <a:xfrm>
            <a:off x="5040000" y="3491999"/>
            <a:ext cx="3672000" cy="118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dk2"/>
              </a:buClr>
              <a:buSzPts val="1700"/>
              <a:buNone/>
              <a:defRPr sz="17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95" name="Google Shape;95;p73"/>
          <p:cNvSpPr txBox="1">
            <a:spLocks noGrp="1"/>
          </p:cNvSpPr>
          <p:nvPr>
            <p:ph type="body" idx="4"/>
          </p:nvPr>
        </p:nvSpPr>
        <p:spPr>
          <a:xfrm>
            <a:off x="432000" y="3491999"/>
            <a:ext cx="3672000" cy="118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lt1"/>
              </a:buClr>
              <a:buSzPts val="1700"/>
              <a:buNone/>
              <a:defRPr sz="1700">
                <a:solidFill>
                  <a:schemeClr val="lt1"/>
                </a:solidFill>
              </a:defRPr>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lleen afbeelding">
  <p:cSld name="Alleen afbeelding">
    <p:bg>
      <p:bgPr>
        <a:solidFill>
          <a:schemeClr val="dk2"/>
        </a:solidFill>
        <a:effectLst/>
      </p:bgPr>
    </p:bg>
    <p:spTree>
      <p:nvGrpSpPr>
        <p:cNvPr id="1" name="Shape 96"/>
        <p:cNvGrpSpPr/>
        <p:nvPr/>
      </p:nvGrpSpPr>
      <p:grpSpPr>
        <a:xfrm>
          <a:off x="0" y="0"/>
          <a:ext cx="0" cy="0"/>
          <a:chOff x="0" y="0"/>
          <a:chExt cx="0" cy="0"/>
        </a:xfrm>
      </p:grpSpPr>
      <p:sp>
        <p:nvSpPr>
          <p:cNvPr id="97" name="Google Shape;97;p74"/>
          <p:cNvSpPr>
            <a:spLocks noGrp="1"/>
          </p:cNvSpPr>
          <p:nvPr>
            <p:ph type="pic" idx="2"/>
          </p:nvPr>
        </p:nvSpPr>
        <p:spPr>
          <a:xfrm>
            <a:off x="612000" y="611999"/>
            <a:ext cx="7946125" cy="3924000"/>
          </a:xfrm>
          <a:prstGeom prst="rect">
            <a:avLst/>
          </a:prstGeom>
          <a:solidFill>
            <a:srgbClr val="D8D8D8"/>
          </a:solidFill>
          <a:ln>
            <a:noFill/>
          </a:ln>
        </p:spPr>
      </p:sp>
      <p:sp>
        <p:nvSpPr>
          <p:cNvPr id="98" name="Google Shape;98;p74"/>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74"/>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74"/>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Afsluiting" type="blank">
  <p:cSld name="BLANK">
    <p:bg>
      <p:bgPr>
        <a:solidFill>
          <a:schemeClr val="dk2"/>
        </a:solidFill>
        <a:effectLst/>
      </p:bgPr>
    </p:bg>
    <p:spTree>
      <p:nvGrpSpPr>
        <p:cNvPr id="1" name="Shape 101"/>
        <p:cNvGrpSpPr/>
        <p:nvPr/>
      </p:nvGrpSpPr>
      <p:grpSpPr>
        <a:xfrm>
          <a:off x="0" y="0"/>
          <a:ext cx="0" cy="0"/>
          <a:chOff x="0" y="0"/>
          <a:chExt cx="0" cy="0"/>
        </a:xfrm>
      </p:grpSpPr>
      <p:pic>
        <p:nvPicPr>
          <p:cNvPr id="102" name="Google Shape;102;p75" descr="Afbeelding met tekst&#10;&#10;Automatisch gegenereerde beschrijving"/>
          <p:cNvPicPr preferRelativeResize="0"/>
          <p:nvPr/>
        </p:nvPicPr>
        <p:blipFill rotWithShape="1">
          <a:blip r:embed="rId2">
            <a:alphaModFix/>
          </a:blip>
          <a:srcRect/>
          <a:stretch/>
        </p:blipFill>
        <p:spPr>
          <a:xfrm>
            <a:off x="2618575" y="989570"/>
            <a:ext cx="3763176" cy="2659251"/>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ekst met foto 1">
  <p:cSld name="Tekst met foto 1">
    <p:spTree>
      <p:nvGrpSpPr>
        <p:cNvPr id="1" name="Shape 110"/>
        <p:cNvGrpSpPr/>
        <p:nvPr/>
      </p:nvGrpSpPr>
      <p:grpSpPr>
        <a:xfrm>
          <a:off x="0" y="0"/>
          <a:ext cx="0" cy="0"/>
          <a:chOff x="0" y="0"/>
          <a:chExt cx="0" cy="0"/>
        </a:xfrm>
      </p:grpSpPr>
      <p:sp>
        <p:nvSpPr>
          <p:cNvPr id="111" name="Google Shape;111;p23"/>
          <p:cNvSpPr>
            <a:spLocks noGrp="1"/>
          </p:cNvSpPr>
          <p:nvPr>
            <p:ph type="pic" idx="2"/>
          </p:nvPr>
        </p:nvSpPr>
        <p:spPr>
          <a:xfrm>
            <a:off x="4572000" y="0"/>
            <a:ext cx="4572000" cy="5143500"/>
          </a:xfrm>
          <a:prstGeom prst="rect">
            <a:avLst/>
          </a:prstGeom>
          <a:solidFill>
            <a:srgbClr val="D8D8D8"/>
          </a:solidFill>
          <a:ln>
            <a:noFill/>
          </a:ln>
        </p:spPr>
      </p:sp>
      <p:sp>
        <p:nvSpPr>
          <p:cNvPr id="112" name="Google Shape;112;p23"/>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113" name="Google Shape;113;p23"/>
          <p:cNvSpPr txBox="1">
            <a:spLocks noGrp="1"/>
          </p:cNvSpPr>
          <p:nvPr>
            <p:ph type="title"/>
          </p:nvPr>
        </p:nvSpPr>
        <p:spPr>
          <a:xfrm>
            <a:off x="432000" y="899999"/>
            <a:ext cx="3708000" cy="144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700"/>
              <a:buFont typeface="Arial"/>
              <a:buNone/>
              <a:defRPr sz="3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23"/>
          <p:cNvSpPr txBox="1">
            <a:spLocks noGrp="1"/>
          </p:cNvSpPr>
          <p:nvPr>
            <p:ph type="body" idx="1"/>
          </p:nvPr>
        </p:nvSpPr>
        <p:spPr>
          <a:xfrm>
            <a:off x="432000" y="2412000"/>
            <a:ext cx="3708000" cy="2268000"/>
          </a:xfrm>
          <a:prstGeom prst="rect">
            <a:avLst/>
          </a:prstGeom>
          <a:noFill/>
          <a:ln>
            <a:noFill/>
          </a:ln>
        </p:spPr>
        <p:txBody>
          <a:bodyPr spcFirstLastPara="1" wrap="square" lIns="0" tIns="0" rIns="0" bIns="0" anchor="t" anchorCtr="0">
            <a:noAutofit/>
          </a:bodyPr>
          <a:lstStyle>
            <a:lvl1pPr marL="457200" lvl="0" indent="-336550" algn="l">
              <a:lnSpc>
                <a:spcPct val="117647"/>
              </a:lnSpc>
              <a:spcBef>
                <a:spcPts val="0"/>
              </a:spcBef>
              <a:spcAft>
                <a:spcPts val="0"/>
              </a:spcAft>
              <a:buClr>
                <a:schemeClr val="lt1"/>
              </a:buClr>
              <a:buSzPts val="1700"/>
              <a:buChar char="•"/>
              <a:defRPr>
                <a:solidFill>
                  <a:schemeClr val="lt1"/>
                </a:solidFill>
              </a:defRPr>
            </a:lvl1pPr>
            <a:lvl2pPr marL="914400" lvl="1" indent="-336550" algn="l">
              <a:lnSpc>
                <a:spcPct val="117647"/>
              </a:lnSpc>
              <a:spcBef>
                <a:spcPts val="0"/>
              </a:spcBef>
              <a:spcAft>
                <a:spcPts val="0"/>
              </a:spcAft>
              <a:buClr>
                <a:schemeClr val="lt1"/>
              </a:buClr>
              <a:buSzPts val="1700"/>
              <a:buChar char="•"/>
              <a:defRPr>
                <a:solidFill>
                  <a:schemeClr val="lt1"/>
                </a:solidFill>
              </a:defRPr>
            </a:lvl2pPr>
            <a:lvl3pPr marL="1371600" lvl="2" indent="-336550" algn="l">
              <a:lnSpc>
                <a:spcPct val="117647"/>
              </a:lnSpc>
              <a:spcBef>
                <a:spcPts val="0"/>
              </a:spcBef>
              <a:spcAft>
                <a:spcPts val="0"/>
              </a:spcAft>
              <a:buClr>
                <a:schemeClr val="lt1"/>
              </a:buClr>
              <a:buSzPts val="1700"/>
              <a:buChar char="•"/>
              <a:defRPr>
                <a:solidFill>
                  <a:schemeClr val="lt1"/>
                </a:solidFill>
              </a:defRPr>
            </a:lvl3pPr>
            <a:lvl4pPr marL="1828800" lvl="3" indent="-336550" algn="l">
              <a:lnSpc>
                <a:spcPct val="117647"/>
              </a:lnSpc>
              <a:spcBef>
                <a:spcPts val="0"/>
              </a:spcBef>
              <a:spcAft>
                <a:spcPts val="0"/>
              </a:spcAft>
              <a:buClr>
                <a:schemeClr val="lt1"/>
              </a:buClr>
              <a:buSzPts val="1700"/>
              <a:buChar char="•"/>
              <a:defRPr>
                <a:solidFill>
                  <a:schemeClr val="lt1"/>
                </a:solidFill>
              </a:defRPr>
            </a:lvl4pPr>
            <a:lvl5pPr marL="2286000" lvl="4" indent="-336550" algn="l">
              <a:lnSpc>
                <a:spcPct val="117647"/>
              </a:lnSpc>
              <a:spcBef>
                <a:spcPts val="0"/>
              </a:spcBef>
              <a:spcAft>
                <a:spcPts val="0"/>
              </a:spcAft>
              <a:buClr>
                <a:schemeClr val="lt1"/>
              </a:buClr>
              <a:buSzPts val="1700"/>
              <a:buChar char="•"/>
              <a:defRPr>
                <a:solidFill>
                  <a:schemeClr val="lt1"/>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15" name="Google Shape;115;p23"/>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23"/>
          <p:cNvSpPr txBox="1">
            <a:spLocks noGrp="1"/>
          </p:cNvSpPr>
          <p:nvPr>
            <p:ph type="body" idx="3"/>
          </p:nvPr>
        </p:nvSpPr>
        <p:spPr>
          <a:xfrm>
            <a:off x="8751600" y="396670"/>
            <a:ext cx="392400" cy="1670400"/>
          </a:xfrm>
          <a:prstGeom prst="rect">
            <a:avLst/>
          </a:prstGeom>
          <a:blipFill rotWithShape="1">
            <a:blip r:embed="rId2">
              <a:alphaModFix/>
            </a:blip>
            <a:stretch>
              <a:fillRect l="144" r="-141"/>
            </a:stretch>
          </a:blipFill>
          <a:ln>
            <a:noFill/>
          </a:ln>
        </p:spPr>
        <p:txBody>
          <a:bodyPr spcFirstLastPara="1" wrap="square" lIns="0" tIns="0" rIns="0" bIns="0" anchor="t" anchorCtr="0">
            <a:noAutofit/>
          </a:bodyPr>
          <a:lstStyle>
            <a:lvl1pPr marL="457200" lvl="0" indent="-228600" algn="l">
              <a:lnSpc>
                <a:spcPct val="166666"/>
              </a:lnSpc>
              <a:spcBef>
                <a:spcPts val="0"/>
              </a:spcBef>
              <a:spcAft>
                <a:spcPts val="0"/>
              </a:spcAft>
              <a:buClr>
                <a:schemeClr val="dk2"/>
              </a:buClr>
              <a:buSzPts val="1200"/>
              <a:buNone/>
              <a:defRPr sz="12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ekst met foto 4">
  <p:cSld name="Tekst met foto 4">
    <p:spTree>
      <p:nvGrpSpPr>
        <p:cNvPr id="1" name="Shape 117"/>
        <p:cNvGrpSpPr/>
        <p:nvPr/>
      </p:nvGrpSpPr>
      <p:grpSpPr>
        <a:xfrm>
          <a:off x="0" y="0"/>
          <a:ext cx="0" cy="0"/>
          <a:chOff x="0" y="0"/>
          <a:chExt cx="0" cy="0"/>
        </a:xfrm>
      </p:grpSpPr>
      <p:sp>
        <p:nvSpPr>
          <p:cNvPr id="118" name="Google Shape;118;p31"/>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119" name="Google Shape;119;p31"/>
          <p:cNvSpPr>
            <a:spLocks noGrp="1"/>
          </p:cNvSpPr>
          <p:nvPr>
            <p:ph type="pic" idx="2"/>
          </p:nvPr>
        </p:nvSpPr>
        <p:spPr>
          <a:xfrm>
            <a:off x="0" y="0"/>
            <a:ext cx="4572000" cy="3060000"/>
          </a:xfrm>
          <a:prstGeom prst="rect">
            <a:avLst/>
          </a:prstGeom>
          <a:solidFill>
            <a:srgbClr val="D8D8D8"/>
          </a:solidFill>
          <a:ln>
            <a:noFill/>
          </a:ln>
        </p:spPr>
      </p:sp>
      <p:sp>
        <p:nvSpPr>
          <p:cNvPr id="120" name="Google Shape;120;p31"/>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31"/>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31"/>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123" name="Google Shape;123;p31"/>
          <p:cNvSpPr txBox="1">
            <a:spLocks noGrp="1"/>
          </p:cNvSpPr>
          <p:nvPr>
            <p:ph type="body" idx="1"/>
          </p:nvPr>
        </p:nvSpPr>
        <p:spPr>
          <a:xfrm>
            <a:off x="5040000" y="900000"/>
            <a:ext cx="3420000" cy="3780000"/>
          </a:xfrm>
          <a:prstGeom prst="rect">
            <a:avLst/>
          </a:prstGeom>
          <a:noFill/>
          <a:ln>
            <a:noFill/>
          </a:ln>
        </p:spPr>
        <p:txBody>
          <a:bodyPr spcFirstLastPara="1" wrap="square" lIns="0" tIns="0" rIns="0" bIns="0" anchor="t" anchorCtr="0">
            <a:noAutofit/>
          </a:bodyPr>
          <a:lstStyle>
            <a:lvl1pPr marL="457200" lvl="0" indent="-342900" algn="l">
              <a:lnSpc>
                <a:spcPct val="111111"/>
              </a:lnSpc>
              <a:spcBef>
                <a:spcPts val="0"/>
              </a:spcBef>
              <a:spcAft>
                <a:spcPts val="0"/>
              </a:spcAft>
              <a:buClr>
                <a:schemeClr val="dk2"/>
              </a:buClr>
              <a:buSzPts val="1800"/>
              <a:buChar char="•"/>
              <a:defRPr/>
            </a:lvl1pPr>
            <a:lvl2pPr marL="914400" lvl="1" indent="-342900" algn="l">
              <a:lnSpc>
                <a:spcPct val="111111"/>
              </a:lnSpc>
              <a:spcBef>
                <a:spcPts val="0"/>
              </a:spcBef>
              <a:spcAft>
                <a:spcPts val="0"/>
              </a:spcAft>
              <a:buClr>
                <a:schemeClr val="dk2"/>
              </a:buClr>
              <a:buSzPts val="1800"/>
              <a:buChar char="•"/>
              <a:defRPr/>
            </a:lvl2pPr>
            <a:lvl3pPr marL="1371600" lvl="2" indent="-342900" algn="l">
              <a:lnSpc>
                <a:spcPct val="111111"/>
              </a:lnSpc>
              <a:spcBef>
                <a:spcPts val="0"/>
              </a:spcBef>
              <a:spcAft>
                <a:spcPts val="0"/>
              </a:spcAft>
              <a:buClr>
                <a:schemeClr val="dk2"/>
              </a:buClr>
              <a:buSzPts val="1800"/>
              <a:buChar char="•"/>
              <a:defRPr/>
            </a:lvl3pPr>
            <a:lvl4pPr marL="1828800" lvl="3" indent="-342900" algn="l">
              <a:lnSpc>
                <a:spcPct val="111111"/>
              </a:lnSpc>
              <a:spcBef>
                <a:spcPts val="0"/>
              </a:spcBef>
              <a:spcAft>
                <a:spcPts val="0"/>
              </a:spcAft>
              <a:buClr>
                <a:schemeClr val="dk2"/>
              </a:buClr>
              <a:buSzPts val="1800"/>
              <a:buChar char="•"/>
              <a:defRPr/>
            </a:lvl4pPr>
            <a:lvl5pPr marL="2286000" lvl="4" indent="-342900" algn="l">
              <a:lnSpc>
                <a:spcPct val="111111"/>
              </a:lnSpc>
              <a:spcBef>
                <a:spcPts val="0"/>
              </a:spcBef>
              <a:spcAft>
                <a:spcPts val="0"/>
              </a:spcAft>
              <a:buClr>
                <a:schemeClr val="dk2"/>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24" name="Google Shape;124;p31"/>
          <p:cNvSpPr txBox="1">
            <a:spLocks noGrp="1"/>
          </p:cNvSpPr>
          <p:nvPr>
            <p:ph type="body" idx="3"/>
          </p:nvPr>
        </p:nvSpPr>
        <p:spPr>
          <a:xfrm>
            <a:off x="612000" y="3491999"/>
            <a:ext cx="3672000" cy="118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lt1"/>
              </a:buClr>
              <a:buSzPts val="1700"/>
              <a:buNone/>
              <a:defRPr sz="1700">
                <a:solidFill>
                  <a:schemeClr val="lt1"/>
                </a:solidFill>
              </a:defRPr>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e">
  <p:cSld name="Sectie">
    <p:bg>
      <p:bgPr>
        <a:solidFill>
          <a:schemeClr val="dk2"/>
        </a:solidFill>
        <a:effectLst/>
      </p:bgPr>
    </p:bg>
    <p:spTree>
      <p:nvGrpSpPr>
        <p:cNvPr id="1" name="Shape 125"/>
        <p:cNvGrpSpPr/>
        <p:nvPr/>
      </p:nvGrpSpPr>
      <p:grpSpPr>
        <a:xfrm>
          <a:off x="0" y="0"/>
          <a:ext cx="0" cy="0"/>
          <a:chOff x="0" y="0"/>
          <a:chExt cx="0" cy="0"/>
        </a:xfrm>
      </p:grpSpPr>
      <p:sp>
        <p:nvSpPr>
          <p:cNvPr id="126" name="Google Shape;126;p29"/>
          <p:cNvSpPr txBox="1">
            <a:spLocks noGrp="1"/>
          </p:cNvSpPr>
          <p:nvPr>
            <p:ph type="ctrTitle"/>
          </p:nvPr>
        </p:nvSpPr>
        <p:spPr>
          <a:xfrm>
            <a:off x="720000" y="899999"/>
            <a:ext cx="7276631" cy="2484001"/>
          </a:xfrm>
          <a:prstGeom prst="rect">
            <a:avLst/>
          </a:prstGeom>
          <a:noFill/>
          <a:ln>
            <a:noFill/>
          </a:ln>
        </p:spPr>
        <p:txBody>
          <a:bodyPr spcFirstLastPara="1" wrap="square" lIns="0" tIns="0" rIns="0" bIns="0" anchor="t" anchorCtr="0">
            <a:noAutofit/>
          </a:bodyPr>
          <a:lstStyle>
            <a:lvl1pPr lvl="0" algn="l">
              <a:lnSpc>
                <a:spcPct val="120000"/>
              </a:lnSpc>
              <a:spcBef>
                <a:spcPts val="0"/>
              </a:spcBef>
              <a:spcAft>
                <a:spcPts val="0"/>
              </a:spcAft>
              <a:buClr>
                <a:schemeClr val="lt1"/>
              </a:buClr>
              <a:buSzPts val="5400"/>
              <a:buFont typeface="Arial"/>
              <a:buNone/>
              <a:defRPr sz="5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29"/>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29"/>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29"/>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el">
  <p:cSld name="Titel">
    <p:bg>
      <p:bgPr>
        <a:solidFill>
          <a:schemeClr val="dk2"/>
        </a:solidFill>
        <a:effectLst/>
      </p:bgPr>
    </p:bg>
    <p:spTree>
      <p:nvGrpSpPr>
        <p:cNvPr id="1" name="Shape 130"/>
        <p:cNvGrpSpPr/>
        <p:nvPr/>
      </p:nvGrpSpPr>
      <p:grpSpPr>
        <a:xfrm>
          <a:off x="0" y="0"/>
          <a:ext cx="0" cy="0"/>
          <a:chOff x="0" y="0"/>
          <a:chExt cx="0" cy="0"/>
        </a:xfrm>
      </p:grpSpPr>
      <p:sp>
        <p:nvSpPr>
          <p:cNvPr id="131" name="Google Shape;131;p34"/>
          <p:cNvSpPr txBox="1">
            <a:spLocks noGrp="1"/>
          </p:cNvSpPr>
          <p:nvPr>
            <p:ph type="ctrTitle"/>
          </p:nvPr>
        </p:nvSpPr>
        <p:spPr>
          <a:xfrm>
            <a:off x="615951" y="3358194"/>
            <a:ext cx="7607300" cy="97054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5400"/>
              <a:buFont typeface="Arial"/>
              <a:buNone/>
              <a:defRPr sz="5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32" name="Google Shape;132;p34" descr="Afbeelding met tekst&#10;&#10;Automatisch gegenereerde beschrijving"/>
          <p:cNvPicPr preferRelativeResize="0"/>
          <p:nvPr/>
        </p:nvPicPr>
        <p:blipFill rotWithShape="1">
          <a:blip r:embed="rId2">
            <a:alphaModFix/>
          </a:blip>
          <a:srcRect/>
          <a:stretch/>
        </p:blipFill>
        <p:spPr>
          <a:xfrm>
            <a:off x="2618575" y="522845"/>
            <a:ext cx="3763176" cy="2659251"/>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el en opsomming" type="obj">
  <p:cSld name="OBJECT">
    <p:spTree>
      <p:nvGrpSpPr>
        <p:cNvPr id="1" name="Shape 133"/>
        <p:cNvGrpSpPr/>
        <p:nvPr/>
      </p:nvGrpSpPr>
      <p:grpSpPr>
        <a:xfrm>
          <a:off x="0" y="0"/>
          <a:ext cx="0" cy="0"/>
          <a:chOff x="0" y="0"/>
          <a:chExt cx="0" cy="0"/>
        </a:xfrm>
      </p:grpSpPr>
      <p:sp>
        <p:nvSpPr>
          <p:cNvPr id="134" name="Google Shape;134;p35"/>
          <p:cNvSpPr txBox="1">
            <a:spLocks noGrp="1"/>
          </p:cNvSpPr>
          <p:nvPr>
            <p:ph type="title"/>
          </p:nvPr>
        </p:nvSpPr>
        <p:spPr>
          <a:xfrm>
            <a:off x="612000" y="900000"/>
            <a:ext cx="6300000" cy="1173600"/>
          </a:xfrm>
          <a:prstGeom prst="rect">
            <a:avLst/>
          </a:prstGeom>
          <a:noFill/>
          <a:ln>
            <a:noFill/>
          </a:ln>
        </p:spPr>
        <p:txBody>
          <a:bodyPr spcFirstLastPara="1" wrap="square" lIns="0" tIns="0" rIns="0" bIns="0" anchor="t" anchorCtr="0">
            <a:noAutofit/>
          </a:bodyPr>
          <a:lstStyle>
            <a:lvl1pPr lvl="0" algn="l">
              <a:lnSpc>
                <a:spcPct val="110697"/>
              </a:lnSpc>
              <a:spcBef>
                <a:spcPts val="0"/>
              </a:spcBef>
              <a:spcAft>
                <a:spcPts val="0"/>
              </a:spcAft>
              <a:buClr>
                <a:schemeClr val="dk2"/>
              </a:buClr>
              <a:buSzPts val="4300"/>
              <a:buFont typeface="Arial"/>
              <a:buNone/>
              <a:defRPr sz="43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35"/>
          <p:cNvSpPr txBox="1">
            <a:spLocks noGrp="1"/>
          </p:cNvSpPr>
          <p:nvPr>
            <p:ph type="body" idx="1"/>
          </p:nvPr>
        </p:nvSpPr>
        <p:spPr>
          <a:xfrm>
            <a:off x="612000" y="2412000"/>
            <a:ext cx="6300000" cy="2268000"/>
          </a:xfrm>
          <a:prstGeom prst="rect">
            <a:avLst/>
          </a:prstGeom>
          <a:noFill/>
          <a:ln>
            <a:noFill/>
          </a:ln>
        </p:spPr>
        <p:txBody>
          <a:bodyPr spcFirstLastPara="1" wrap="square" lIns="0" tIns="0" rIns="0" bIns="0" anchor="t" anchorCtr="0">
            <a:noAutofit/>
          </a:bodyPr>
          <a:lstStyle>
            <a:lvl1pPr marL="457200" lvl="0" indent="-342900" algn="l">
              <a:lnSpc>
                <a:spcPct val="111111"/>
              </a:lnSpc>
              <a:spcBef>
                <a:spcPts val="0"/>
              </a:spcBef>
              <a:spcAft>
                <a:spcPts val="0"/>
              </a:spcAft>
              <a:buClr>
                <a:schemeClr val="dk2"/>
              </a:buClr>
              <a:buSzPts val="1800"/>
              <a:buChar char="•"/>
              <a:defRPr/>
            </a:lvl1pPr>
            <a:lvl2pPr marL="914400" lvl="1" indent="-342900" algn="l">
              <a:lnSpc>
                <a:spcPct val="111111"/>
              </a:lnSpc>
              <a:spcBef>
                <a:spcPts val="0"/>
              </a:spcBef>
              <a:spcAft>
                <a:spcPts val="0"/>
              </a:spcAft>
              <a:buClr>
                <a:schemeClr val="dk2"/>
              </a:buClr>
              <a:buSzPts val="1800"/>
              <a:buChar char="•"/>
              <a:defRPr/>
            </a:lvl2pPr>
            <a:lvl3pPr marL="1371600" lvl="2" indent="-342900" algn="l">
              <a:lnSpc>
                <a:spcPct val="111111"/>
              </a:lnSpc>
              <a:spcBef>
                <a:spcPts val="0"/>
              </a:spcBef>
              <a:spcAft>
                <a:spcPts val="0"/>
              </a:spcAft>
              <a:buClr>
                <a:schemeClr val="dk2"/>
              </a:buClr>
              <a:buSzPts val="1800"/>
              <a:buChar char="•"/>
              <a:defRPr/>
            </a:lvl3pPr>
            <a:lvl4pPr marL="1828800" lvl="3" indent="-342900" algn="l">
              <a:lnSpc>
                <a:spcPct val="111111"/>
              </a:lnSpc>
              <a:spcBef>
                <a:spcPts val="0"/>
              </a:spcBef>
              <a:spcAft>
                <a:spcPts val="0"/>
              </a:spcAft>
              <a:buClr>
                <a:schemeClr val="dk2"/>
              </a:buClr>
              <a:buSzPts val="1800"/>
              <a:buChar char="•"/>
              <a:defRPr/>
            </a:lvl4pPr>
            <a:lvl5pPr marL="2286000" lvl="4" indent="-342900" algn="l">
              <a:lnSpc>
                <a:spcPct val="111111"/>
              </a:lnSpc>
              <a:spcBef>
                <a:spcPts val="0"/>
              </a:spcBef>
              <a:spcAft>
                <a:spcPts val="0"/>
              </a:spcAft>
              <a:buClr>
                <a:schemeClr val="dk2"/>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36" name="Google Shape;136;p35"/>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35"/>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35"/>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el en tekst">
  <p:cSld name="Titel en tekst">
    <p:spTree>
      <p:nvGrpSpPr>
        <p:cNvPr id="1" name="Shape 139"/>
        <p:cNvGrpSpPr/>
        <p:nvPr/>
      </p:nvGrpSpPr>
      <p:grpSpPr>
        <a:xfrm>
          <a:off x="0" y="0"/>
          <a:ext cx="0" cy="0"/>
          <a:chOff x="0" y="0"/>
          <a:chExt cx="0" cy="0"/>
        </a:xfrm>
      </p:grpSpPr>
      <p:sp>
        <p:nvSpPr>
          <p:cNvPr id="140" name="Google Shape;140;p36"/>
          <p:cNvSpPr txBox="1">
            <a:spLocks noGrp="1"/>
          </p:cNvSpPr>
          <p:nvPr>
            <p:ph type="title"/>
          </p:nvPr>
        </p:nvSpPr>
        <p:spPr>
          <a:xfrm>
            <a:off x="612000" y="900000"/>
            <a:ext cx="6300000" cy="1173600"/>
          </a:xfrm>
          <a:prstGeom prst="rect">
            <a:avLst/>
          </a:prstGeom>
          <a:noFill/>
          <a:ln>
            <a:noFill/>
          </a:ln>
        </p:spPr>
        <p:txBody>
          <a:bodyPr spcFirstLastPara="1" wrap="square" lIns="0" tIns="0" rIns="0" bIns="0" anchor="t" anchorCtr="0">
            <a:noAutofit/>
          </a:bodyPr>
          <a:lstStyle>
            <a:lvl1pPr lvl="0" algn="l">
              <a:lnSpc>
                <a:spcPct val="110697"/>
              </a:lnSpc>
              <a:spcBef>
                <a:spcPts val="0"/>
              </a:spcBef>
              <a:spcAft>
                <a:spcPts val="0"/>
              </a:spcAft>
              <a:buClr>
                <a:schemeClr val="dk2"/>
              </a:buClr>
              <a:buSzPts val="4300"/>
              <a:buFont typeface="Arial"/>
              <a:buNone/>
              <a:defRPr sz="43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36"/>
          <p:cNvSpPr txBox="1">
            <a:spLocks noGrp="1"/>
          </p:cNvSpPr>
          <p:nvPr>
            <p:ph type="body" idx="1"/>
          </p:nvPr>
        </p:nvSpPr>
        <p:spPr>
          <a:xfrm>
            <a:off x="612000" y="2412000"/>
            <a:ext cx="6300000" cy="226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dk2"/>
              </a:buClr>
              <a:buSzPts val="1700"/>
              <a:buFont typeface="Arial"/>
              <a:buNone/>
              <a:defRPr/>
            </a:lvl1pPr>
            <a:lvl2pPr marL="914400" lvl="1" indent="-228600" algn="l">
              <a:lnSpc>
                <a:spcPct val="117647"/>
              </a:lnSpc>
              <a:spcBef>
                <a:spcPts val="0"/>
              </a:spcBef>
              <a:spcAft>
                <a:spcPts val="0"/>
              </a:spcAft>
              <a:buClr>
                <a:schemeClr val="dk2"/>
              </a:buClr>
              <a:buSzPts val="1700"/>
              <a:buFont typeface="Arial"/>
              <a:buNone/>
              <a:defRPr/>
            </a:lvl2pPr>
            <a:lvl3pPr marL="1371600" lvl="2" indent="-228600" algn="l">
              <a:lnSpc>
                <a:spcPct val="117647"/>
              </a:lnSpc>
              <a:spcBef>
                <a:spcPts val="0"/>
              </a:spcBef>
              <a:spcAft>
                <a:spcPts val="0"/>
              </a:spcAft>
              <a:buClr>
                <a:schemeClr val="dk2"/>
              </a:buClr>
              <a:buSzPts val="1700"/>
              <a:buFont typeface="Arial"/>
              <a:buNone/>
              <a:defRPr/>
            </a:lvl3pPr>
            <a:lvl4pPr marL="1828800" lvl="3" indent="-228600" algn="l">
              <a:lnSpc>
                <a:spcPct val="117647"/>
              </a:lnSpc>
              <a:spcBef>
                <a:spcPts val="0"/>
              </a:spcBef>
              <a:spcAft>
                <a:spcPts val="0"/>
              </a:spcAft>
              <a:buClr>
                <a:schemeClr val="dk2"/>
              </a:buClr>
              <a:buSzPts val="1700"/>
              <a:buFont typeface="Arial"/>
              <a:buNone/>
              <a:defRPr/>
            </a:lvl4pPr>
            <a:lvl5pPr marL="2286000" lvl="4" indent="-228600" algn="l">
              <a:lnSpc>
                <a:spcPct val="117647"/>
              </a:lnSpc>
              <a:spcBef>
                <a:spcPts val="0"/>
              </a:spcBef>
              <a:spcAft>
                <a:spcPts val="0"/>
              </a:spcAft>
              <a:buClr>
                <a:schemeClr val="dk2"/>
              </a:buClr>
              <a:buSzPts val="1700"/>
              <a:buFont typeface="Arial"/>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42" name="Google Shape;142;p36"/>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36"/>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p36"/>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e">
  <p:cSld name="Sectie">
    <p:bg>
      <p:bgPr>
        <a:solidFill>
          <a:schemeClr val="dk2"/>
        </a:solidFill>
        <a:effectLst/>
      </p:bgPr>
    </p:bg>
    <p:spTree>
      <p:nvGrpSpPr>
        <p:cNvPr id="1" name="Shape 19"/>
        <p:cNvGrpSpPr/>
        <p:nvPr/>
      </p:nvGrpSpPr>
      <p:grpSpPr>
        <a:xfrm>
          <a:off x="0" y="0"/>
          <a:ext cx="0" cy="0"/>
          <a:chOff x="0" y="0"/>
          <a:chExt cx="0" cy="0"/>
        </a:xfrm>
      </p:grpSpPr>
      <p:sp>
        <p:nvSpPr>
          <p:cNvPr id="20" name="Google Shape;20;p27"/>
          <p:cNvSpPr txBox="1">
            <a:spLocks noGrp="1"/>
          </p:cNvSpPr>
          <p:nvPr>
            <p:ph type="ctrTitle"/>
          </p:nvPr>
        </p:nvSpPr>
        <p:spPr>
          <a:xfrm>
            <a:off x="720000" y="899999"/>
            <a:ext cx="7276631" cy="2484001"/>
          </a:xfrm>
          <a:prstGeom prst="rect">
            <a:avLst/>
          </a:prstGeom>
          <a:noFill/>
          <a:ln>
            <a:noFill/>
          </a:ln>
        </p:spPr>
        <p:txBody>
          <a:bodyPr spcFirstLastPara="1" wrap="square" lIns="0" tIns="0" rIns="0" bIns="0" anchor="t" anchorCtr="0">
            <a:noAutofit/>
          </a:bodyPr>
          <a:lstStyle>
            <a:lvl1pPr lvl="0" algn="l">
              <a:lnSpc>
                <a:spcPct val="120000"/>
              </a:lnSpc>
              <a:spcBef>
                <a:spcPts val="0"/>
              </a:spcBef>
              <a:spcAft>
                <a:spcPts val="0"/>
              </a:spcAft>
              <a:buClr>
                <a:schemeClr val="lt1"/>
              </a:buClr>
              <a:buSzPts val="5400"/>
              <a:buFont typeface="Arial"/>
              <a:buNone/>
              <a:defRPr sz="5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7"/>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7"/>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7"/>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ekst wit en kleur">
  <p:cSld name="Tekst wit en kleur">
    <p:spTree>
      <p:nvGrpSpPr>
        <p:cNvPr id="1" name="Shape 145"/>
        <p:cNvGrpSpPr/>
        <p:nvPr/>
      </p:nvGrpSpPr>
      <p:grpSpPr>
        <a:xfrm>
          <a:off x="0" y="0"/>
          <a:ext cx="0" cy="0"/>
          <a:chOff x="0" y="0"/>
          <a:chExt cx="0" cy="0"/>
        </a:xfrm>
      </p:grpSpPr>
      <p:sp>
        <p:nvSpPr>
          <p:cNvPr id="146" name="Google Shape;146;p37"/>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147" name="Google Shape;147;p37"/>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37"/>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37"/>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150" name="Google Shape;150;p37"/>
          <p:cNvSpPr txBox="1">
            <a:spLocks noGrp="1"/>
          </p:cNvSpPr>
          <p:nvPr>
            <p:ph type="body" idx="1"/>
          </p:nvPr>
        </p:nvSpPr>
        <p:spPr>
          <a:xfrm>
            <a:off x="5040000" y="972001"/>
            <a:ext cx="3420000" cy="3744000"/>
          </a:xfrm>
          <a:prstGeom prst="rect">
            <a:avLst/>
          </a:prstGeom>
          <a:noFill/>
          <a:ln>
            <a:noFill/>
          </a:ln>
        </p:spPr>
        <p:txBody>
          <a:bodyPr spcFirstLastPara="1" wrap="square" lIns="0" tIns="0" rIns="0" bIns="0" anchor="t" anchorCtr="0">
            <a:noAutofit/>
          </a:bodyPr>
          <a:lstStyle>
            <a:lvl1pPr marL="457200" lvl="0" indent="-342900" algn="l">
              <a:lnSpc>
                <a:spcPct val="111111"/>
              </a:lnSpc>
              <a:spcBef>
                <a:spcPts val="0"/>
              </a:spcBef>
              <a:spcAft>
                <a:spcPts val="0"/>
              </a:spcAft>
              <a:buClr>
                <a:schemeClr val="dk2"/>
              </a:buClr>
              <a:buSzPts val="1800"/>
              <a:buChar char="•"/>
              <a:defRPr/>
            </a:lvl1pPr>
            <a:lvl2pPr marL="914400" lvl="1" indent="-342900" algn="l">
              <a:lnSpc>
                <a:spcPct val="111111"/>
              </a:lnSpc>
              <a:spcBef>
                <a:spcPts val="0"/>
              </a:spcBef>
              <a:spcAft>
                <a:spcPts val="0"/>
              </a:spcAft>
              <a:buClr>
                <a:schemeClr val="dk2"/>
              </a:buClr>
              <a:buSzPts val="1800"/>
              <a:buChar char="•"/>
              <a:defRPr/>
            </a:lvl2pPr>
            <a:lvl3pPr marL="1371600" lvl="2" indent="-342900" algn="l">
              <a:lnSpc>
                <a:spcPct val="111111"/>
              </a:lnSpc>
              <a:spcBef>
                <a:spcPts val="0"/>
              </a:spcBef>
              <a:spcAft>
                <a:spcPts val="0"/>
              </a:spcAft>
              <a:buClr>
                <a:schemeClr val="dk2"/>
              </a:buClr>
              <a:buSzPts val="1800"/>
              <a:buChar char="•"/>
              <a:defRPr/>
            </a:lvl3pPr>
            <a:lvl4pPr marL="1828800" lvl="3" indent="-342900" algn="l">
              <a:lnSpc>
                <a:spcPct val="111111"/>
              </a:lnSpc>
              <a:spcBef>
                <a:spcPts val="0"/>
              </a:spcBef>
              <a:spcAft>
                <a:spcPts val="0"/>
              </a:spcAft>
              <a:buClr>
                <a:schemeClr val="dk2"/>
              </a:buClr>
              <a:buSzPts val="1800"/>
              <a:buChar char="•"/>
              <a:defRPr/>
            </a:lvl4pPr>
            <a:lvl5pPr marL="2286000" lvl="4" indent="-342900" algn="l">
              <a:lnSpc>
                <a:spcPct val="111111"/>
              </a:lnSpc>
              <a:spcBef>
                <a:spcPts val="0"/>
              </a:spcBef>
              <a:spcAft>
                <a:spcPts val="0"/>
              </a:spcAft>
              <a:buClr>
                <a:schemeClr val="dk2"/>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51" name="Google Shape;151;p37"/>
          <p:cNvSpPr txBox="1">
            <a:spLocks noGrp="1"/>
          </p:cNvSpPr>
          <p:nvPr>
            <p:ph type="title"/>
          </p:nvPr>
        </p:nvSpPr>
        <p:spPr>
          <a:xfrm>
            <a:off x="432000" y="899999"/>
            <a:ext cx="3708000" cy="144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700"/>
              <a:buFont typeface="Arial"/>
              <a:buNone/>
              <a:defRPr sz="3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37"/>
          <p:cNvSpPr txBox="1">
            <a:spLocks noGrp="1"/>
          </p:cNvSpPr>
          <p:nvPr>
            <p:ph type="body" idx="2"/>
          </p:nvPr>
        </p:nvSpPr>
        <p:spPr>
          <a:xfrm>
            <a:off x="432000" y="2412000"/>
            <a:ext cx="3708000" cy="2268000"/>
          </a:xfrm>
          <a:prstGeom prst="rect">
            <a:avLst/>
          </a:prstGeom>
          <a:noFill/>
          <a:ln>
            <a:noFill/>
          </a:ln>
        </p:spPr>
        <p:txBody>
          <a:bodyPr spcFirstLastPara="1" wrap="square" lIns="0" tIns="0" rIns="0" bIns="0" anchor="t" anchorCtr="0">
            <a:noAutofit/>
          </a:bodyPr>
          <a:lstStyle>
            <a:lvl1pPr marL="457200" lvl="0" indent="-336550" algn="l">
              <a:lnSpc>
                <a:spcPct val="117647"/>
              </a:lnSpc>
              <a:spcBef>
                <a:spcPts val="0"/>
              </a:spcBef>
              <a:spcAft>
                <a:spcPts val="0"/>
              </a:spcAft>
              <a:buClr>
                <a:schemeClr val="lt1"/>
              </a:buClr>
              <a:buSzPts val="1700"/>
              <a:buChar char="•"/>
              <a:defRPr>
                <a:solidFill>
                  <a:schemeClr val="lt1"/>
                </a:solidFill>
              </a:defRPr>
            </a:lvl1pPr>
            <a:lvl2pPr marL="914400" lvl="1" indent="-336550" algn="l">
              <a:lnSpc>
                <a:spcPct val="117647"/>
              </a:lnSpc>
              <a:spcBef>
                <a:spcPts val="0"/>
              </a:spcBef>
              <a:spcAft>
                <a:spcPts val="0"/>
              </a:spcAft>
              <a:buClr>
                <a:schemeClr val="lt1"/>
              </a:buClr>
              <a:buSzPts val="1700"/>
              <a:buChar char="•"/>
              <a:defRPr>
                <a:solidFill>
                  <a:schemeClr val="lt1"/>
                </a:solidFill>
              </a:defRPr>
            </a:lvl2pPr>
            <a:lvl3pPr marL="1371600" lvl="2" indent="-336550" algn="l">
              <a:lnSpc>
                <a:spcPct val="117647"/>
              </a:lnSpc>
              <a:spcBef>
                <a:spcPts val="0"/>
              </a:spcBef>
              <a:spcAft>
                <a:spcPts val="0"/>
              </a:spcAft>
              <a:buClr>
                <a:schemeClr val="lt1"/>
              </a:buClr>
              <a:buSzPts val="1700"/>
              <a:buChar char="•"/>
              <a:defRPr>
                <a:solidFill>
                  <a:schemeClr val="lt1"/>
                </a:solidFill>
              </a:defRPr>
            </a:lvl3pPr>
            <a:lvl4pPr marL="1828800" lvl="3" indent="-336550" algn="l">
              <a:lnSpc>
                <a:spcPct val="117647"/>
              </a:lnSpc>
              <a:spcBef>
                <a:spcPts val="0"/>
              </a:spcBef>
              <a:spcAft>
                <a:spcPts val="0"/>
              </a:spcAft>
              <a:buClr>
                <a:schemeClr val="lt1"/>
              </a:buClr>
              <a:buSzPts val="1700"/>
              <a:buChar char="•"/>
              <a:defRPr>
                <a:solidFill>
                  <a:schemeClr val="lt1"/>
                </a:solidFill>
              </a:defRPr>
            </a:lvl4pPr>
            <a:lvl5pPr marL="2286000" lvl="4" indent="-336550" algn="l">
              <a:lnSpc>
                <a:spcPct val="117647"/>
              </a:lnSpc>
              <a:spcBef>
                <a:spcPts val="0"/>
              </a:spcBef>
              <a:spcAft>
                <a:spcPts val="0"/>
              </a:spcAft>
              <a:buClr>
                <a:schemeClr val="lt1"/>
              </a:buClr>
              <a:buSzPts val="1700"/>
              <a:buChar char="•"/>
              <a:defRPr>
                <a:solidFill>
                  <a:schemeClr val="lt1"/>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Tekst met foto 2">
  <p:cSld name="Tekst met foto 2">
    <p:spTree>
      <p:nvGrpSpPr>
        <p:cNvPr id="1" name="Shape 153"/>
        <p:cNvGrpSpPr/>
        <p:nvPr/>
      </p:nvGrpSpPr>
      <p:grpSpPr>
        <a:xfrm>
          <a:off x="0" y="0"/>
          <a:ext cx="0" cy="0"/>
          <a:chOff x="0" y="0"/>
          <a:chExt cx="0" cy="0"/>
        </a:xfrm>
      </p:grpSpPr>
      <p:sp>
        <p:nvSpPr>
          <p:cNvPr id="154" name="Google Shape;154;p38"/>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155" name="Google Shape;155;p38"/>
          <p:cNvSpPr txBox="1">
            <a:spLocks noGrp="1"/>
          </p:cNvSpPr>
          <p:nvPr>
            <p:ph type="title"/>
          </p:nvPr>
        </p:nvSpPr>
        <p:spPr>
          <a:xfrm>
            <a:off x="432000" y="899999"/>
            <a:ext cx="2878230" cy="3455999"/>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700"/>
              <a:buFont typeface="Arial"/>
              <a:buNone/>
              <a:defRPr sz="3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6" name="Google Shape;156;p38"/>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38"/>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p38"/>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159" name="Google Shape;159;p38"/>
          <p:cNvSpPr>
            <a:spLocks noGrp="1"/>
          </p:cNvSpPr>
          <p:nvPr>
            <p:ph type="pic" idx="2"/>
          </p:nvPr>
        </p:nvSpPr>
        <p:spPr>
          <a:xfrm>
            <a:off x="3564000" y="900000"/>
            <a:ext cx="5580000" cy="3456000"/>
          </a:xfrm>
          <a:prstGeom prst="rect">
            <a:avLst/>
          </a:prstGeom>
          <a:solidFill>
            <a:srgbClr val="D8D8D8"/>
          </a:solidFill>
          <a:ln>
            <a:noFill/>
          </a:ln>
        </p:spPr>
      </p:sp>
      <p:sp>
        <p:nvSpPr>
          <p:cNvPr id="160" name="Google Shape;160;p38"/>
          <p:cNvSpPr txBox="1">
            <a:spLocks noGrp="1"/>
          </p:cNvSpPr>
          <p:nvPr>
            <p:ph type="body" idx="1"/>
          </p:nvPr>
        </p:nvSpPr>
        <p:spPr>
          <a:xfrm>
            <a:off x="8751600" y="396670"/>
            <a:ext cx="392400" cy="1670400"/>
          </a:xfrm>
          <a:prstGeom prst="rect">
            <a:avLst/>
          </a:prstGeom>
          <a:blipFill rotWithShape="1">
            <a:blip r:embed="rId2">
              <a:alphaModFix/>
            </a:blip>
            <a:stretch>
              <a:fillRect l="144" r="-141"/>
            </a:stretch>
          </a:blipFill>
          <a:ln>
            <a:noFill/>
          </a:ln>
        </p:spPr>
        <p:txBody>
          <a:bodyPr spcFirstLastPara="1" wrap="square" lIns="0" tIns="0" rIns="0" bIns="0" anchor="t" anchorCtr="0">
            <a:noAutofit/>
          </a:bodyPr>
          <a:lstStyle>
            <a:lvl1pPr marL="457200" lvl="0" indent="-228600" algn="l">
              <a:lnSpc>
                <a:spcPct val="166666"/>
              </a:lnSpc>
              <a:spcBef>
                <a:spcPts val="0"/>
              </a:spcBef>
              <a:spcAft>
                <a:spcPts val="0"/>
              </a:spcAft>
              <a:buClr>
                <a:schemeClr val="dk2"/>
              </a:buClr>
              <a:buSzPts val="1200"/>
              <a:buNone/>
              <a:defRPr sz="12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Tekst met foto 3">
  <p:cSld name="Tekst met foto 3">
    <p:spTree>
      <p:nvGrpSpPr>
        <p:cNvPr id="1" name="Shape 161"/>
        <p:cNvGrpSpPr/>
        <p:nvPr/>
      </p:nvGrpSpPr>
      <p:grpSpPr>
        <a:xfrm>
          <a:off x="0" y="0"/>
          <a:ext cx="0" cy="0"/>
          <a:chOff x="0" y="0"/>
          <a:chExt cx="0" cy="0"/>
        </a:xfrm>
      </p:grpSpPr>
      <p:sp>
        <p:nvSpPr>
          <p:cNvPr id="162" name="Google Shape;162;p39"/>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163" name="Google Shape;163;p39"/>
          <p:cNvSpPr>
            <a:spLocks noGrp="1"/>
          </p:cNvSpPr>
          <p:nvPr>
            <p:ph type="pic" idx="2"/>
          </p:nvPr>
        </p:nvSpPr>
        <p:spPr>
          <a:xfrm>
            <a:off x="3564000" y="0"/>
            <a:ext cx="5580000" cy="3240000"/>
          </a:xfrm>
          <a:prstGeom prst="rect">
            <a:avLst/>
          </a:prstGeom>
          <a:solidFill>
            <a:srgbClr val="D8D8D8"/>
          </a:solidFill>
          <a:ln>
            <a:noFill/>
          </a:ln>
        </p:spPr>
      </p:sp>
      <p:sp>
        <p:nvSpPr>
          <p:cNvPr id="164" name="Google Shape;164;p39"/>
          <p:cNvSpPr txBox="1">
            <a:spLocks noGrp="1"/>
          </p:cNvSpPr>
          <p:nvPr>
            <p:ph type="title"/>
          </p:nvPr>
        </p:nvSpPr>
        <p:spPr>
          <a:xfrm>
            <a:off x="432000" y="899999"/>
            <a:ext cx="2700000" cy="144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700"/>
              <a:buFont typeface="Arial"/>
              <a:buNone/>
              <a:defRPr sz="3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5" name="Google Shape;165;p39"/>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 name="Google Shape;166;p39"/>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7" name="Google Shape;167;p39"/>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168" name="Google Shape;168;p39"/>
          <p:cNvSpPr txBox="1">
            <a:spLocks noGrp="1"/>
          </p:cNvSpPr>
          <p:nvPr>
            <p:ph type="body" idx="1"/>
          </p:nvPr>
        </p:nvSpPr>
        <p:spPr>
          <a:xfrm>
            <a:off x="8751600" y="396670"/>
            <a:ext cx="392400" cy="1670400"/>
          </a:xfrm>
          <a:prstGeom prst="rect">
            <a:avLst/>
          </a:prstGeom>
          <a:blipFill rotWithShape="1">
            <a:blip r:embed="rId2">
              <a:alphaModFix/>
            </a:blip>
            <a:stretch>
              <a:fillRect l="144" r="-141"/>
            </a:stretch>
          </a:blipFill>
          <a:ln>
            <a:noFill/>
          </a:ln>
        </p:spPr>
        <p:txBody>
          <a:bodyPr spcFirstLastPara="1" wrap="square" lIns="0" tIns="0" rIns="0" bIns="0" anchor="t" anchorCtr="0">
            <a:noAutofit/>
          </a:bodyPr>
          <a:lstStyle>
            <a:lvl1pPr marL="457200" lvl="0" indent="-228600" algn="l">
              <a:lnSpc>
                <a:spcPct val="166666"/>
              </a:lnSpc>
              <a:spcBef>
                <a:spcPts val="0"/>
              </a:spcBef>
              <a:spcAft>
                <a:spcPts val="0"/>
              </a:spcAft>
              <a:buClr>
                <a:schemeClr val="dk2"/>
              </a:buClr>
              <a:buSzPts val="1200"/>
              <a:buNone/>
              <a:defRPr sz="12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169" name="Google Shape;169;p39"/>
          <p:cNvSpPr txBox="1">
            <a:spLocks noGrp="1"/>
          </p:cNvSpPr>
          <p:nvPr>
            <p:ph type="body" idx="3"/>
          </p:nvPr>
        </p:nvSpPr>
        <p:spPr>
          <a:xfrm>
            <a:off x="5040000" y="3672000"/>
            <a:ext cx="3672000" cy="100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dk2"/>
              </a:buClr>
              <a:buSzPts val="1700"/>
              <a:buNone/>
              <a:defRPr sz="1700">
                <a:solidFill>
                  <a:schemeClr val="dk2"/>
                </a:solidFill>
              </a:defRPr>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170" name="Google Shape;170;p39"/>
          <p:cNvSpPr txBox="1">
            <a:spLocks noGrp="1"/>
          </p:cNvSpPr>
          <p:nvPr>
            <p:ph type="body" idx="4"/>
          </p:nvPr>
        </p:nvSpPr>
        <p:spPr>
          <a:xfrm>
            <a:off x="450000" y="2412000"/>
            <a:ext cx="2700000" cy="226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lt1"/>
              </a:buClr>
              <a:buSzPts val="1700"/>
              <a:buNone/>
              <a:defRPr sz="1700">
                <a:solidFill>
                  <a:schemeClr val="lt1"/>
                </a:solidFill>
              </a:defRPr>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Tekst met grafiek 1">
  <p:cSld name="Tekst met grafiek 1">
    <p:spTree>
      <p:nvGrpSpPr>
        <p:cNvPr id="1" name="Shape 171"/>
        <p:cNvGrpSpPr/>
        <p:nvPr/>
      </p:nvGrpSpPr>
      <p:grpSpPr>
        <a:xfrm>
          <a:off x="0" y="0"/>
          <a:ext cx="0" cy="0"/>
          <a:chOff x="0" y="0"/>
          <a:chExt cx="0" cy="0"/>
        </a:xfrm>
      </p:grpSpPr>
      <p:sp>
        <p:nvSpPr>
          <p:cNvPr id="172" name="Google Shape;172;p40"/>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173" name="Google Shape;173;p40"/>
          <p:cNvSpPr txBox="1">
            <a:spLocks noGrp="1"/>
          </p:cNvSpPr>
          <p:nvPr>
            <p:ph type="body" idx="1"/>
          </p:nvPr>
        </p:nvSpPr>
        <p:spPr>
          <a:xfrm>
            <a:off x="3704734" y="0"/>
            <a:ext cx="5439266" cy="3240000"/>
          </a:xfrm>
          <a:prstGeom prst="rect">
            <a:avLst/>
          </a:prstGeom>
          <a:noFill/>
          <a:ln>
            <a:noFill/>
          </a:ln>
        </p:spPr>
        <p:txBody>
          <a:bodyPr spcFirstLastPara="1" wrap="square" lIns="900000" tIns="360000" rIns="900000" bIns="0" anchor="t" anchorCtr="0">
            <a:noAutofit/>
          </a:bodyPr>
          <a:lstStyle>
            <a:lvl1pPr marL="457200" lvl="0" indent="-228600" algn="ctr">
              <a:lnSpc>
                <a:spcPct val="125000"/>
              </a:lnSpc>
              <a:spcBef>
                <a:spcPts val="0"/>
              </a:spcBef>
              <a:spcAft>
                <a:spcPts val="0"/>
              </a:spcAft>
              <a:buClr>
                <a:srgbClr val="7F7F7F"/>
              </a:buClr>
              <a:buSzPts val="1600"/>
              <a:buFont typeface="Arial"/>
              <a:buNone/>
              <a:defRPr sz="1600">
                <a:solidFill>
                  <a:srgbClr val="7F7F7F"/>
                </a:solidFill>
              </a:defRPr>
            </a:lvl1pPr>
            <a:lvl2pPr marL="914400" lvl="1" indent="-228600" algn="l">
              <a:lnSpc>
                <a:spcPct val="117647"/>
              </a:lnSpc>
              <a:spcBef>
                <a:spcPts val="0"/>
              </a:spcBef>
              <a:spcAft>
                <a:spcPts val="0"/>
              </a:spcAft>
              <a:buClr>
                <a:srgbClr val="7F7F7F"/>
              </a:buClr>
              <a:buSzPts val="1700"/>
              <a:buFont typeface="Arial"/>
              <a:buNone/>
              <a:defRPr>
                <a:solidFill>
                  <a:srgbClr val="7F7F7F"/>
                </a:solidFill>
              </a:defRPr>
            </a:lvl2pPr>
            <a:lvl3pPr marL="1371600" lvl="2" indent="-228600" algn="l">
              <a:lnSpc>
                <a:spcPct val="117647"/>
              </a:lnSpc>
              <a:spcBef>
                <a:spcPts val="0"/>
              </a:spcBef>
              <a:spcAft>
                <a:spcPts val="0"/>
              </a:spcAft>
              <a:buClr>
                <a:srgbClr val="7F7F7F"/>
              </a:buClr>
              <a:buSzPts val="1700"/>
              <a:buFont typeface="Arial"/>
              <a:buNone/>
              <a:defRPr>
                <a:solidFill>
                  <a:srgbClr val="7F7F7F"/>
                </a:solidFill>
              </a:defRPr>
            </a:lvl3pPr>
            <a:lvl4pPr marL="1828800" lvl="3" indent="-228600" algn="ctr">
              <a:lnSpc>
                <a:spcPct val="117647"/>
              </a:lnSpc>
              <a:spcBef>
                <a:spcPts val="0"/>
              </a:spcBef>
              <a:spcAft>
                <a:spcPts val="0"/>
              </a:spcAft>
              <a:buClr>
                <a:srgbClr val="7F7F7F"/>
              </a:buClr>
              <a:buSzPts val="1700"/>
              <a:buFont typeface="Arial"/>
              <a:buNone/>
              <a:defRPr>
                <a:solidFill>
                  <a:srgbClr val="7F7F7F"/>
                </a:solidFill>
              </a:defRPr>
            </a:lvl4pPr>
            <a:lvl5pPr marL="2286000" lvl="4" indent="-228600" algn="l">
              <a:lnSpc>
                <a:spcPct val="117647"/>
              </a:lnSpc>
              <a:spcBef>
                <a:spcPts val="0"/>
              </a:spcBef>
              <a:spcAft>
                <a:spcPts val="0"/>
              </a:spcAft>
              <a:buClr>
                <a:srgbClr val="7F7F7F"/>
              </a:buClr>
              <a:buSzPts val="1700"/>
              <a:buFont typeface="Arial"/>
              <a:buNone/>
              <a:defRPr>
                <a:solidFill>
                  <a:srgbClr val="7F7F7F"/>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74" name="Google Shape;174;p40"/>
          <p:cNvSpPr txBox="1">
            <a:spLocks noGrp="1"/>
          </p:cNvSpPr>
          <p:nvPr>
            <p:ph type="title"/>
          </p:nvPr>
        </p:nvSpPr>
        <p:spPr>
          <a:xfrm>
            <a:off x="432000" y="899999"/>
            <a:ext cx="2700000" cy="144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700"/>
              <a:buFont typeface="Arial"/>
              <a:buNone/>
              <a:defRPr sz="3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 name="Google Shape;175;p40"/>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6" name="Google Shape;176;p40"/>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7" name="Google Shape;177;p40"/>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178" name="Google Shape;178;p40"/>
          <p:cNvSpPr txBox="1">
            <a:spLocks noGrp="1"/>
          </p:cNvSpPr>
          <p:nvPr>
            <p:ph type="body" idx="2"/>
          </p:nvPr>
        </p:nvSpPr>
        <p:spPr>
          <a:xfrm>
            <a:off x="8751600" y="396670"/>
            <a:ext cx="392400" cy="1670400"/>
          </a:xfrm>
          <a:prstGeom prst="rect">
            <a:avLst/>
          </a:prstGeom>
          <a:blipFill rotWithShape="1">
            <a:blip r:embed="rId2">
              <a:alphaModFix/>
            </a:blip>
            <a:stretch>
              <a:fillRect l="144" r="-141"/>
            </a:stretch>
          </a:blipFill>
          <a:ln>
            <a:noFill/>
          </a:ln>
        </p:spPr>
        <p:txBody>
          <a:bodyPr spcFirstLastPara="1" wrap="square" lIns="0" tIns="0" rIns="0" bIns="0" anchor="t" anchorCtr="0">
            <a:noAutofit/>
          </a:bodyPr>
          <a:lstStyle>
            <a:lvl1pPr marL="457200" lvl="0" indent="-228600" algn="l">
              <a:lnSpc>
                <a:spcPct val="166666"/>
              </a:lnSpc>
              <a:spcBef>
                <a:spcPts val="0"/>
              </a:spcBef>
              <a:spcAft>
                <a:spcPts val="0"/>
              </a:spcAft>
              <a:buClr>
                <a:schemeClr val="dk2"/>
              </a:buClr>
              <a:buSzPts val="1200"/>
              <a:buNone/>
              <a:defRPr sz="12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179" name="Google Shape;179;p40"/>
          <p:cNvSpPr txBox="1">
            <a:spLocks noGrp="1"/>
          </p:cNvSpPr>
          <p:nvPr>
            <p:ph type="body" idx="3"/>
          </p:nvPr>
        </p:nvSpPr>
        <p:spPr>
          <a:xfrm>
            <a:off x="5040000" y="3672000"/>
            <a:ext cx="3672000" cy="100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dk2"/>
              </a:buClr>
              <a:buSzPts val="1700"/>
              <a:buNone/>
              <a:defRPr sz="17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180" name="Google Shape;180;p40"/>
          <p:cNvSpPr txBox="1">
            <a:spLocks noGrp="1"/>
          </p:cNvSpPr>
          <p:nvPr>
            <p:ph type="body" idx="4"/>
          </p:nvPr>
        </p:nvSpPr>
        <p:spPr>
          <a:xfrm>
            <a:off x="450000" y="2412000"/>
            <a:ext cx="2700000" cy="226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lt1"/>
              </a:buClr>
              <a:buSzPts val="1700"/>
              <a:buNone/>
              <a:defRPr sz="1700">
                <a:solidFill>
                  <a:schemeClr val="lt1"/>
                </a:solidFill>
              </a:defRPr>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wee grafieken">
  <p:cSld name="Twee grafieken">
    <p:spTree>
      <p:nvGrpSpPr>
        <p:cNvPr id="1" name="Shape 181"/>
        <p:cNvGrpSpPr/>
        <p:nvPr/>
      </p:nvGrpSpPr>
      <p:grpSpPr>
        <a:xfrm>
          <a:off x="0" y="0"/>
          <a:ext cx="0" cy="0"/>
          <a:chOff x="0" y="0"/>
          <a:chExt cx="0" cy="0"/>
        </a:xfrm>
      </p:grpSpPr>
      <p:sp>
        <p:nvSpPr>
          <p:cNvPr id="182" name="Google Shape;182;p41"/>
          <p:cNvSpPr txBox="1">
            <a:spLocks noGrp="1"/>
          </p:cNvSpPr>
          <p:nvPr>
            <p:ph type="body" idx="1"/>
          </p:nvPr>
        </p:nvSpPr>
        <p:spPr>
          <a:xfrm>
            <a:off x="4752000" y="175500"/>
            <a:ext cx="3999600" cy="2884500"/>
          </a:xfrm>
          <a:prstGeom prst="rect">
            <a:avLst/>
          </a:prstGeom>
          <a:noFill/>
          <a:ln>
            <a:noFill/>
          </a:ln>
        </p:spPr>
        <p:txBody>
          <a:bodyPr spcFirstLastPara="1" wrap="square" lIns="360000" tIns="360000" rIns="360000" bIns="0" anchor="t" anchorCtr="0">
            <a:noAutofit/>
          </a:bodyPr>
          <a:lstStyle>
            <a:lvl1pPr marL="457200" lvl="0" indent="-228600" algn="ctr">
              <a:lnSpc>
                <a:spcPct val="125000"/>
              </a:lnSpc>
              <a:spcBef>
                <a:spcPts val="0"/>
              </a:spcBef>
              <a:spcAft>
                <a:spcPts val="0"/>
              </a:spcAft>
              <a:buClr>
                <a:srgbClr val="7F7F7F"/>
              </a:buClr>
              <a:buSzPts val="1600"/>
              <a:buFont typeface="Arial"/>
              <a:buNone/>
              <a:defRPr sz="1600">
                <a:solidFill>
                  <a:srgbClr val="7F7F7F"/>
                </a:solidFill>
              </a:defRPr>
            </a:lvl1pPr>
            <a:lvl2pPr marL="914400" lvl="1" indent="-228600" algn="l">
              <a:lnSpc>
                <a:spcPct val="117647"/>
              </a:lnSpc>
              <a:spcBef>
                <a:spcPts val="0"/>
              </a:spcBef>
              <a:spcAft>
                <a:spcPts val="0"/>
              </a:spcAft>
              <a:buClr>
                <a:srgbClr val="7F7F7F"/>
              </a:buClr>
              <a:buSzPts val="1700"/>
              <a:buFont typeface="Arial"/>
              <a:buNone/>
              <a:defRPr>
                <a:solidFill>
                  <a:srgbClr val="7F7F7F"/>
                </a:solidFill>
              </a:defRPr>
            </a:lvl2pPr>
            <a:lvl3pPr marL="1371600" lvl="2" indent="-228600" algn="l">
              <a:lnSpc>
                <a:spcPct val="117647"/>
              </a:lnSpc>
              <a:spcBef>
                <a:spcPts val="0"/>
              </a:spcBef>
              <a:spcAft>
                <a:spcPts val="0"/>
              </a:spcAft>
              <a:buClr>
                <a:srgbClr val="7F7F7F"/>
              </a:buClr>
              <a:buSzPts val="1700"/>
              <a:buFont typeface="Arial"/>
              <a:buNone/>
              <a:defRPr>
                <a:solidFill>
                  <a:srgbClr val="7F7F7F"/>
                </a:solidFill>
              </a:defRPr>
            </a:lvl3pPr>
            <a:lvl4pPr marL="1828800" lvl="3" indent="-228600" algn="ctr">
              <a:lnSpc>
                <a:spcPct val="117647"/>
              </a:lnSpc>
              <a:spcBef>
                <a:spcPts val="0"/>
              </a:spcBef>
              <a:spcAft>
                <a:spcPts val="0"/>
              </a:spcAft>
              <a:buClr>
                <a:srgbClr val="7F7F7F"/>
              </a:buClr>
              <a:buSzPts val="1700"/>
              <a:buFont typeface="Arial"/>
              <a:buNone/>
              <a:defRPr>
                <a:solidFill>
                  <a:srgbClr val="7F7F7F"/>
                </a:solidFill>
              </a:defRPr>
            </a:lvl4pPr>
            <a:lvl5pPr marL="2286000" lvl="4" indent="-228600" algn="l">
              <a:lnSpc>
                <a:spcPct val="117647"/>
              </a:lnSpc>
              <a:spcBef>
                <a:spcPts val="0"/>
              </a:spcBef>
              <a:spcAft>
                <a:spcPts val="0"/>
              </a:spcAft>
              <a:buClr>
                <a:srgbClr val="7F7F7F"/>
              </a:buClr>
              <a:buSzPts val="1700"/>
              <a:buFont typeface="Arial"/>
              <a:buNone/>
              <a:defRPr>
                <a:solidFill>
                  <a:srgbClr val="7F7F7F"/>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83" name="Google Shape;183;p41"/>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184" name="Google Shape;184;p41"/>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5" name="Google Shape;185;p41"/>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6" name="Google Shape;186;p41"/>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187" name="Google Shape;187;p41"/>
          <p:cNvSpPr txBox="1">
            <a:spLocks noGrp="1"/>
          </p:cNvSpPr>
          <p:nvPr>
            <p:ph type="body" idx="2"/>
          </p:nvPr>
        </p:nvSpPr>
        <p:spPr>
          <a:xfrm>
            <a:off x="392400" y="180000"/>
            <a:ext cx="3999600" cy="2880000"/>
          </a:xfrm>
          <a:prstGeom prst="rect">
            <a:avLst/>
          </a:prstGeom>
          <a:noFill/>
          <a:ln>
            <a:noFill/>
          </a:ln>
        </p:spPr>
        <p:txBody>
          <a:bodyPr spcFirstLastPara="1" wrap="square" lIns="360000" tIns="360000" rIns="360000" bIns="0" anchor="t" anchorCtr="0">
            <a:noAutofit/>
          </a:bodyPr>
          <a:lstStyle>
            <a:lvl1pPr marL="457200" lvl="0" indent="-228600" algn="ctr">
              <a:lnSpc>
                <a:spcPct val="125000"/>
              </a:lnSpc>
              <a:spcBef>
                <a:spcPts val="0"/>
              </a:spcBef>
              <a:spcAft>
                <a:spcPts val="0"/>
              </a:spcAft>
              <a:buClr>
                <a:schemeClr val="lt1"/>
              </a:buClr>
              <a:buSzPts val="1600"/>
              <a:buFont typeface="Arial"/>
              <a:buNone/>
              <a:defRPr sz="1600">
                <a:solidFill>
                  <a:schemeClr val="lt1"/>
                </a:solidFill>
              </a:defRPr>
            </a:lvl1pPr>
            <a:lvl2pPr marL="914400" lvl="1" indent="-228600" algn="l">
              <a:lnSpc>
                <a:spcPct val="117647"/>
              </a:lnSpc>
              <a:spcBef>
                <a:spcPts val="0"/>
              </a:spcBef>
              <a:spcAft>
                <a:spcPts val="0"/>
              </a:spcAft>
              <a:buClr>
                <a:srgbClr val="7F7F7F"/>
              </a:buClr>
              <a:buSzPts val="1700"/>
              <a:buFont typeface="Arial"/>
              <a:buNone/>
              <a:defRPr>
                <a:solidFill>
                  <a:srgbClr val="7F7F7F"/>
                </a:solidFill>
              </a:defRPr>
            </a:lvl2pPr>
            <a:lvl3pPr marL="1371600" lvl="2" indent="-228600" algn="l">
              <a:lnSpc>
                <a:spcPct val="117647"/>
              </a:lnSpc>
              <a:spcBef>
                <a:spcPts val="0"/>
              </a:spcBef>
              <a:spcAft>
                <a:spcPts val="0"/>
              </a:spcAft>
              <a:buClr>
                <a:srgbClr val="7F7F7F"/>
              </a:buClr>
              <a:buSzPts val="1700"/>
              <a:buFont typeface="Arial"/>
              <a:buNone/>
              <a:defRPr>
                <a:solidFill>
                  <a:srgbClr val="7F7F7F"/>
                </a:solidFill>
              </a:defRPr>
            </a:lvl3pPr>
            <a:lvl4pPr marL="1828800" lvl="3" indent="-228600" algn="ctr">
              <a:lnSpc>
                <a:spcPct val="117647"/>
              </a:lnSpc>
              <a:spcBef>
                <a:spcPts val="0"/>
              </a:spcBef>
              <a:spcAft>
                <a:spcPts val="0"/>
              </a:spcAft>
              <a:buClr>
                <a:srgbClr val="7F7F7F"/>
              </a:buClr>
              <a:buSzPts val="1700"/>
              <a:buFont typeface="Arial"/>
              <a:buNone/>
              <a:defRPr>
                <a:solidFill>
                  <a:srgbClr val="7F7F7F"/>
                </a:solidFill>
              </a:defRPr>
            </a:lvl4pPr>
            <a:lvl5pPr marL="2286000" lvl="4" indent="-228600" algn="l">
              <a:lnSpc>
                <a:spcPct val="117647"/>
              </a:lnSpc>
              <a:spcBef>
                <a:spcPts val="0"/>
              </a:spcBef>
              <a:spcAft>
                <a:spcPts val="0"/>
              </a:spcAft>
              <a:buClr>
                <a:srgbClr val="7F7F7F"/>
              </a:buClr>
              <a:buSzPts val="1700"/>
              <a:buFont typeface="Arial"/>
              <a:buNone/>
              <a:defRPr>
                <a:solidFill>
                  <a:srgbClr val="7F7F7F"/>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88" name="Google Shape;188;p41"/>
          <p:cNvSpPr txBox="1">
            <a:spLocks noGrp="1"/>
          </p:cNvSpPr>
          <p:nvPr>
            <p:ph type="body" idx="3"/>
          </p:nvPr>
        </p:nvSpPr>
        <p:spPr>
          <a:xfrm>
            <a:off x="5040000" y="3491999"/>
            <a:ext cx="3672000" cy="118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dk2"/>
              </a:buClr>
              <a:buSzPts val="1700"/>
              <a:buNone/>
              <a:defRPr sz="17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189" name="Google Shape;189;p41"/>
          <p:cNvSpPr txBox="1">
            <a:spLocks noGrp="1"/>
          </p:cNvSpPr>
          <p:nvPr>
            <p:ph type="body" idx="4"/>
          </p:nvPr>
        </p:nvSpPr>
        <p:spPr>
          <a:xfrm>
            <a:off x="432000" y="3491999"/>
            <a:ext cx="3672000" cy="118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lt1"/>
              </a:buClr>
              <a:buSzPts val="1700"/>
              <a:buNone/>
              <a:defRPr sz="1700">
                <a:solidFill>
                  <a:schemeClr val="lt1"/>
                </a:solidFill>
              </a:defRPr>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Alleen afbeelding">
  <p:cSld name="Alleen afbeelding">
    <p:bg>
      <p:bgPr>
        <a:solidFill>
          <a:schemeClr val="dk2"/>
        </a:solidFill>
        <a:effectLst/>
      </p:bgPr>
    </p:bg>
    <p:spTree>
      <p:nvGrpSpPr>
        <p:cNvPr id="1" name="Shape 190"/>
        <p:cNvGrpSpPr/>
        <p:nvPr/>
      </p:nvGrpSpPr>
      <p:grpSpPr>
        <a:xfrm>
          <a:off x="0" y="0"/>
          <a:ext cx="0" cy="0"/>
          <a:chOff x="0" y="0"/>
          <a:chExt cx="0" cy="0"/>
        </a:xfrm>
      </p:grpSpPr>
      <p:sp>
        <p:nvSpPr>
          <p:cNvPr id="191" name="Google Shape;191;p42"/>
          <p:cNvSpPr>
            <a:spLocks noGrp="1"/>
          </p:cNvSpPr>
          <p:nvPr>
            <p:ph type="pic" idx="2"/>
          </p:nvPr>
        </p:nvSpPr>
        <p:spPr>
          <a:xfrm>
            <a:off x="612000" y="611999"/>
            <a:ext cx="7946125" cy="3924000"/>
          </a:xfrm>
          <a:prstGeom prst="rect">
            <a:avLst/>
          </a:prstGeom>
          <a:solidFill>
            <a:srgbClr val="D8D8D8"/>
          </a:solidFill>
          <a:ln>
            <a:noFill/>
          </a:ln>
        </p:spPr>
      </p:sp>
      <p:sp>
        <p:nvSpPr>
          <p:cNvPr id="192" name="Google Shape;192;p42"/>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 name="Google Shape;193;p42"/>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4" name="Google Shape;194;p42"/>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Afsluiting" type="blank">
  <p:cSld name="BLANK">
    <p:bg>
      <p:bgPr>
        <a:solidFill>
          <a:schemeClr val="dk2"/>
        </a:solidFill>
        <a:effectLst/>
      </p:bgPr>
    </p:bg>
    <p:spTree>
      <p:nvGrpSpPr>
        <p:cNvPr id="1" name="Shape 195"/>
        <p:cNvGrpSpPr/>
        <p:nvPr/>
      </p:nvGrpSpPr>
      <p:grpSpPr>
        <a:xfrm>
          <a:off x="0" y="0"/>
          <a:ext cx="0" cy="0"/>
          <a:chOff x="0" y="0"/>
          <a:chExt cx="0" cy="0"/>
        </a:xfrm>
      </p:grpSpPr>
      <p:pic>
        <p:nvPicPr>
          <p:cNvPr id="196" name="Google Shape;196;p43" descr="Afbeelding met tekst&#10;&#10;Automatisch gegenereerde beschrijving"/>
          <p:cNvPicPr preferRelativeResize="0"/>
          <p:nvPr/>
        </p:nvPicPr>
        <p:blipFill rotWithShape="1">
          <a:blip r:embed="rId2">
            <a:alphaModFix/>
          </a:blip>
          <a:srcRect/>
          <a:stretch/>
        </p:blipFill>
        <p:spPr>
          <a:xfrm>
            <a:off x="2618575" y="989570"/>
            <a:ext cx="3763176" cy="2659251"/>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Lege pagina">
  <p:cSld name="Lege pagina">
    <p:spTree>
      <p:nvGrpSpPr>
        <p:cNvPr id="1" name="Shape 197"/>
        <p:cNvGrpSpPr/>
        <p:nvPr/>
      </p:nvGrpSpPr>
      <p:grpSpPr>
        <a:xfrm>
          <a:off x="0" y="0"/>
          <a:ext cx="0" cy="0"/>
          <a:chOff x="0" y="0"/>
          <a:chExt cx="0" cy="0"/>
        </a:xfrm>
      </p:grpSpPr>
      <p:sp>
        <p:nvSpPr>
          <p:cNvPr id="198" name="Google Shape;198;p44"/>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9" name="Google Shape;199;p44"/>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0" name="Google Shape;200;p44"/>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Afbeelding beeldvullend">
  <p:cSld name="Afbeelding beeldvullend">
    <p:spTree>
      <p:nvGrpSpPr>
        <p:cNvPr id="1" name="Shape 201"/>
        <p:cNvGrpSpPr/>
        <p:nvPr/>
      </p:nvGrpSpPr>
      <p:grpSpPr>
        <a:xfrm>
          <a:off x="0" y="0"/>
          <a:ext cx="0" cy="0"/>
          <a:chOff x="0" y="0"/>
          <a:chExt cx="0" cy="0"/>
        </a:xfrm>
      </p:grpSpPr>
      <p:sp>
        <p:nvSpPr>
          <p:cNvPr id="202" name="Google Shape;202;p45"/>
          <p:cNvSpPr>
            <a:spLocks noGrp="1"/>
          </p:cNvSpPr>
          <p:nvPr>
            <p:ph type="pic" idx="2"/>
          </p:nvPr>
        </p:nvSpPr>
        <p:spPr>
          <a:xfrm>
            <a:off x="0" y="0"/>
            <a:ext cx="9144000" cy="5143500"/>
          </a:xfrm>
          <a:prstGeom prst="rect">
            <a:avLst/>
          </a:prstGeom>
          <a:solidFill>
            <a:srgbClr val="D8D8D8"/>
          </a:solidFill>
          <a:ln>
            <a:noFill/>
          </a:ln>
        </p:spPr>
      </p:sp>
      <p:sp>
        <p:nvSpPr>
          <p:cNvPr id="203" name="Google Shape;203;p45"/>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4" name="Google Shape;204;p45"/>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5" name="Google Shape;205;p45"/>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206" name="Google Shape;206;p45"/>
          <p:cNvSpPr txBox="1">
            <a:spLocks noGrp="1"/>
          </p:cNvSpPr>
          <p:nvPr>
            <p:ph type="body" idx="1"/>
          </p:nvPr>
        </p:nvSpPr>
        <p:spPr>
          <a:xfrm>
            <a:off x="8751600" y="396670"/>
            <a:ext cx="392400" cy="1670400"/>
          </a:xfrm>
          <a:prstGeom prst="rect">
            <a:avLst/>
          </a:prstGeom>
          <a:blipFill rotWithShape="1">
            <a:blip r:embed="rId2">
              <a:alphaModFix/>
            </a:blip>
            <a:stretch>
              <a:fillRect l="144" r="-141"/>
            </a:stretch>
          </a:blipFill>
          <a:ln>
            <a:noFill/>
          </a:ln>
        </p:spPr>
        <p:txBody>
          <a:bodyPr spcFirstLastPara="1" wrap="square" lIns="0" tIns="0" rIns="0" bIns="0" anchor="t" anchorCtr="0">
            <a:noAutofit/>
          </a:bodyPr>
          <a:lstStyle>
            <a:lvl1pPr marL="457200" lvl="0" indent="-228600" algn="l">
              <a:lnSpc>
                <a:spcPct val="166666"/>
              </a:lnSpc>
              <a:spcBef>
                <a:spcPts val="0"/>
              </a:spcBef>
              <a:spcAft>
                <a:spcPts val="0"/>
              </a:spcAft>
              <a:buClr>
                <a:schemeClr val="dk2"/>
              </a:buClr>
              <a:buSzPts val="1200"/>
              <a:buNone/>
              <a:defRPr sz="12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e">
  <p:cSld name="Sectie">
    <p:bg>
      <p:bgPr>
        <a:solidFill>
          <a:schemeClr val="dk2"/>
        </a:solidFill>
        <a:effectLst/>
      </p:bgPr>
    </p:bg>
    <p:spTree>
      <p:nvGrpSpPr>
        <p:cNvPr id="1" name="Shape 214"/>
        <p:cNvGrpSpPr/>
        <p:nvPr/>
      </p:nvGrpSpPr>
      <p:grpSpPr>
        <a:xfrm>
          <a:off x="0" y="0"/>
          <a:ext cx="0" cy="0"/>
          <a:chOff x="0" y="0"/>
          <a:chExt cx="0" cy="0"/>
        </a:xfrm>
      </p:grpSpPr>
      <p:sp>
        <p:nvSpPr>
          <p:cNvPr id="215" name="Google Shape;215;p25"/>
          <p:cNvSpPr txBox="1">
            <a:spLocks noGrp="1"/>
          </p:cNvSpPr>
          <p:nvPr>
            <p:ph type="ctrTitle"/>
          </p:nvPr>
        </p:nvSpPr>
        <p:spPr>
          <a:xfrm>
            <a:off x="720000" y="899999"/>
            <a:ext cx="7276631" cy="2484001"/>
          </a:xfrm>
          <a:prstGeom prst="rect">
            <a:avLst/>
          </a:prstGeom>
          <a:noFill/>
          <a:ln>
            <a:noFill/>
          </a:ln>
        </p:spPr>
        <p:txBody>
          <a:bodyPr spcFirstLastPara="1" wrap="square" lIns="0" tIns="0" rIns="0" bIns="0" anchor="t" anchorCtr="0">
            <a:noAutofit/>
          </a:bodyPr>
          <a:lstStyle>
            <a:lvl1pPr lvl="0" algn="l">
              <a:lnSpc>
                <a:spcPct val="120000"/>
              </a:lnSpc>
              <a:spcBef>
                <a:spcPts val="0"/>
              </a:spcBef>
              <a:spcAft>
                <a:spcPts val="0"/>
              </a:spcAft>
              <a:buClr>
                <a:schemeClr val="lt1"/>
              </a:buClr>
              <a:buSzPts val="5400"/>
              <a:buFont typeface="Arial"/>
              <a:buNone/>
              <a:defRPr sz="5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6" name="Google Shape;216;p25"/>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7" name="Google Shape;217;p25"/>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8" name="Google Shape;218;p25"/>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el en opsomming" type="obj">
  <p:cSld name="OBJECT">
    <p:spTree>
      <p:nvGrpSpPr>
        <p:cNvPr id="1" name="Shape 24"/>
        <p:cNvGrpSpPr/>
        <p:nvPr/>
      </p:nvGrpSpPr>
      <p:grpSpPr>
        <a:xfrm>
          <a:off x="0" y="0"/>
          <a:ext cx="0" cy="0"/>
          <a:chOff x="0" y="0"/>
          <a:chExt cx="0" cy="0"/>
        </a:xfrm>
      </p:grpSpPr>
      <p:sp>
        <p:nvSpPr>
          <p:cNvPr id="25" name="Google Shape;25;p65"/>
          <p:cNvSpPr txBox="1">
            <a:spLocks noGrp="1"/>
          </p:cNvSpPr>
          <p:nvPr>
            <p:ph type="title"/>
          </p:nvPr>
        </p:nvSpPr>
        <p:spPr>
          <a:xfrm>
            <a:off x="612000" y="900000"/>
            <a:ext cx="6300000" cy="1173600"/>
          </a:xfrm>
          <a:prstGeom prst="rect">
            <a:avLst/>
          </a:prstGeom>
          <a:noFill/>
          <a:ln>
            <a:noFill/>
          </a:ln>
        </p:spPr>
        <p:txBody>
          <a:bodyPr spcFirstLastPara="1" wrap="square" lIns="0" tIns="0" rIns="0" bIns="0" anchor="t" anchorCtr="0">
            <a:noAutofit/>
          </a:bodyPr>
          <a:lstStyle>
            <a:lvl1pPr lvl="0" algn="l">
              <a:lnSpc>
                <a:spcPct val="110697"/>
              </a:lnSpc>
              <a:spcBef>
                <a:spcPts val="0"/>
              </a:spcBef>
              <a:spcAft>
                <a:spcPts val="0"/>
              </a:spcAft>
              <a:buClr>
                <a:schemeClr val="dk2"/>
              </a:buClr>
              <a:buSzPts val="4300"/>
              <a:buFont typeface="Arial"/>
              <a:buNone/>
              <a:defRPr sz="43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65"/>
          <p:cNvSpPr txBox="1">
            <a:spLocks noGrp="1"/>
          </p:cNvSpPr>
          <p:nvPr>
            <p:ph type="body" idx="1"/>
          </p:nvPr>
        </p:nvSpPr>
        <p:spPr>
          <a:xfrm>
            <a:off x="612000" y="2412000"/>
            <a:ext cx="6300000" cy="2268000"/>
          </a:xfrm>
          <a:prstGeom prst="rect">
            <a:avLst/>
          </a:prstGeom>
          <a:noFill/>
          <a:ln>
            <a:noFill/>
          </a:ln>
        </p:spPr>
        <p:txBody>
          <a:bodyPr spcFirstLastPara="1" wrap="square" lIns="0" tIns="0" rIns="0" bIns="0" anchor="t" anchorCtr="0">
            <a:noAutofit/>
          </a:bodyPr>
          <a:lstStyle>
            <a:lvl1pPr marL="457200" lvl="0" indent="-342900" algn="l">
              <a:lnSpc>
                <a:spcPct val="111111"/>
              </a:lnSpc>
              <a:spcBef>
                <a:spcPts val="0"/>
              </a:spcBef>
              <a:spcAft>
                <a:spcPts val="0"/>
              </a:spcAft>
              <a:buClr>
                <a:schemeClr val="dk2"/>
              </a:buClr>
              <a:buSzPts val="1800"/>
              <a:buChar char="•"/>
              <a:defRPr/>
            </a:lvl1pPr>
            <a:lvl2pPr marL="914400" lvl="1" indent="-342900" algn="l">
              <a:lnSpc>
                <a:spcPct val="111111"/>
              </a:lnSpc>
              <a:spcBef>
                <a:spcPts val="0"/>
              </a:spcBef>
              <a:spcAft>
                <a:spcPts val="0"/>
              </a:spcAft>
              <a:buClr>
                <a:schemeClr val="dk2"/>
              </a:buClr>
              <a:buSzPts val="1800"/>
              <a:buChar char="•"/>
              <a:defRPr/>
            </a:lvl2pPr>
            <a:lvl3pPr marL="1371600" lvl="2" indent="-342900" algn="l">
              <a:lnSpc>
                <a:spcPct val="111111"/>
              </a:lnSpc>
              <a:spcBef>
                <a:spcPts val="0"/>
              </a:spcBef>
              <a:spcAft>
                <a:spcPts val="0"/>
              </a:spcAft>
              <a:buClr>
                <a:schemeClr val="dk2"/>
              </a:buClr>
              <a:buSzPts val="1800"/>
              <a:buChar char="•"/>
              <a:defRPr/>
            </a:lvl3pPr>
            <a:lvl4pPr marL="1828800" lvl="3" indent="-342900" algn="l">
              <a:lnSpc>
                <a:spcPct val="111111"/>
              </a:lnSpc>
              <a:spcBef>
                <a:spcPts val="0"/>
              </a:spcBef>
              <a:spcAft>
                <a:spcPts val="0"/>
              </a:spcAft>
              <a:buClr>
                <a:schemeClr val="dk2"/>
              </a:buClr>
              <a:buSzPts val="1800"/>
              <a:buChar char="•"/>
              <a:defRPr/>
            </a:lvl4pPr>
            <a:lvl5pPr marL="2286000" lvl="4" indent="-342900" algn="l">
              <a:lnSpc>
                <a:spcPct val="111111"/>
              </a:lnSpc>
              <a:spcBef>
                <a:spcPts val="0"/>
              </a:spcBef>
              <a:spcAft>
                <a:spcPts val="0"/>
              </a:spcAft>
              <a:buClr>
                <a:schemeClr val="dk2"/>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7" name="Google Shape;27;p65"/>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65"/>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65"/>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Tekst met foto 3">
  <p:cSld name="Tekst met foto 3">
    <p:spTree>
      <p:nvGrpSpPr>
        <p:cNvPr id="1" name="Shape 219"/>
        <p:cNvGrpSpPr/>
        <p:nvPr/>
      </p:nvGrpSpPr>
      <p:grpSpPr>
        <a:xfrm>
          <a:off x="0" y="0"/>
          <a:ext cx="0" cy="0"/>
          <a:chOff x="0" y="0"/>
          <a:chExt cx="0" cy="0"/>
        </a:xfrm>
      </p:grpSpPr>
      <p:sp>
        <p:nvSpPr>
          <p:cNvPr id="220" name="Google Shape;220;p26"/>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221" name="Google Shape;221;p26"/>
          <p:cNvSpPr>
            <a:spLocks noGrp="1"/>
          </p:cNvSpPr>
          <p:nvPr>
            <p:ph type="pic" idx="2"/>
          </p:nvPr>
        </p:nvSpPr>
        <p:spPr>
          <a:xfrm>
            <a:off x="3564000" y="0"/>
            <a:ext cx="5580000" cy="3240000"/>
          </a:xfrm>
          <a:prstGeom prst="rect">
            <a:avLst/>
          </a:prstGeom>
          <a:solidFill>
            <a:srgbClr val="D8D8D8"/>
          </a:solidFill>
          <a:ln>
            <a:noFill/>
          </a:ln>
        </p:spPr>
      </p:sp>
      <p:sp>
        <p:nvSpPr>
          <p:cNvPr id="222" name="Google Shape;222;p26"/>
          <p:cNvSpPr txBox="1">
            <a:spLocks noGrp="1"/>
          </p:cNvSpPr>
          <p:nvPr>
            <p:ph type="title"/>
          </p:nvPr>
        </p:nvSpPr>
        <p:spPr>
          <a:xfrm>
            <a:off x="432000" y="899999"/>
            <a:ext cx="2700000" cy="144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700"/>
              <a:buFont typeface="Arial"/>
              <a:buNone/>
              <a:defRPr sz="3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3" name="Google Shape;223;p26"/>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4" name="Google Shape;224;p26"/>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5" name="Google Shape;225;p26"/>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226" name="Google Shape;226;p26"/>
          <p:cNvSpPr txBox="1">
            <a:spLocks noGrp="1"/>
          </p:cNvSpPr>
          <p:nvPr>
            <p:ph type="body" idx="1"/>
          </p:nvPr>
        </p:nvSpPr>
        <p:spPr>
          <a:xfrm>
            <a:off x="8751600" y="396670"/>
            <a:ext cx="392400" cy="1670400"/>
          </a:xfrm>
          <a:prstGeom prst="rect">
            <a:avLst/>
          </a:prstGeom>
          <a:blipFill rotWithShape="1">
            <a:blip r:embed="rId2">
              <a:alphaModFix/>
            </a:blip>
            <a:stretch>
              <a:fillRect l="144" r="-141"/>
            </a:stretch>
          </a:blipFill>
          <a:ln>
            <a:noFill/>
          </a:ln>
        </p:spPr>
        <p:txBody>
          <a:bodyPr spcFirstLastPara="1" wrap="square" lIns="0" tIns="0" rIns="0" bIns="0" anchor="t" anchorCtr="0">
            <a:noAutofit/>
          </a:bodyPr>
          <a:lstStyle>
            <a:lvl1pPr marL="457200" lvl="0" indent="-228600" algn="l">
              <a:lnSpc>
                <a:spcPct val="166666"/>
              </a:lnSpc>
              <a:spcBef>
                <a:spcPts val="0"/>
              </a:spcBef>
              <a:spcAft>
                <a:spcPts val="0"/>
              </a:spcAft>
              <a:buClr>
                <a:schemeClr val="dk2"/>
              </a:buClr>
              <a:buSzPts val="1200"/>
              <a:buNone/>
              <a:defRPr sz="12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227" name="Google Shape;227;p26"/>
          <p:cNvSpPr txBox="1">
            <a:spLocks noGrp="1"/>
          </p:cNvSpPr>
          <p:nvPr>
            <p:ph type="body" idx="3"/>
          </p:nvPr>
        </p:nvSpPr>
        <p:spPr>
          <a:xfrm>
            <a:off x="5040000" y="3672000"/>
            <a:ext cx="3672000" cy="100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dk2"/>
              </a:buClr>
              <a:buSzPts val="1700"/>
              <a:buNone/>
              <a:defRPr sz="1700">
                <a:solidFill>
                  <a:schemeClr val="dk2"/>
                </a:solidFill>
              </a:defRPr>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228" name="Google Shape;228;p26"/>
          <p:cNvSpPr txBox="1">
            <a:spLocks noGrp="1"/>
          </p:cNvSpPr>
          <p:nvPr>
            <p:ph type="body" idx="4"/>
          </p:nvPr>
        </p:nvSpPr>
        <p:spPr>
          <a:xfrm>
            <a:off x="450000" y="2412000"/>
            <a:ext cx="2700000" cy="226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lt1"/>
              </a:buClr>
              <a:buSzPts val="1700"/>
              <a:buNone/>
              <a:defRPr sz="1700">
                <a:solidFill>
                  <a:schemeClr val="lt1"/>
                </a:solidFill>
              </a:defRPr>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Tekst met foto 2">
  <p:cSld name="Tekst met foto 2">
    <p:spTree>
      <p:nvGrpSpPr>
        <p:cNvPr id="1" name="Shape 229"/>
        <p:cNvGrpSpPr/>
        <p:nvPr/>
      </p:nvGrpSpPr>
      <p:grpSpPr>
        <a:xfrm>
          <a:off x="0" y="0"/>
          <a:ext cx="0" cy="0"/>
          <a:chOff x="0" y="0"/>
          <a:chExt cx="0" cy="0"/>
        </a:xfrm>
      </p:grpSpPr>
      <p:sp>
        <p:nvSpPr>
          <p:cNvPr id="230" name="Google Shape;230;p30"/>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231" name="Google Shape;231;p30"/>
          <p:cNvSpPr txBox="1">
            <a:spLocks noGrp="1"/>
          </p:cNvSpPr>
          <p:nvPr>
            <p:ph type="title"/>
          </p:nvPr>
        </p:nvSpPr>
        <p:spPr>
          <a:xfrm>
            <a:off x="432000" y="899999"/>
            <a:ext cx="2878230" cy="3455999"/>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700"/>
              <a:buFont typeface="Arial"/>
              <a:buNone/>
              <a:defRPr sz="3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2" name="Google Shape;232;p30"/>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3" name="Google Shape;233;p30"/>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4" name="Google Shape;234;p30"/>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235" name="Google Shape;235;p30"/>
          <p:cNvSpPr>
            <a:spLocks noGrp="1"/>
          </p:cNvSpPr>
          <p:nvPr>
            <p:ph type="pic" idx="2"/>
          </p:nvPr>
        </p:nvSpPr>
        <p:spPr>
          <a:xfrm>
            <a:off x="3564000" y="900000"/>
            <a:ext cx="5580000" cy="3456000"/>
          </a:xfrm>
          <a:prstGeom prst="rect">
            <a:avLst/>
          </a:prstGeom>
          <a:solidFill>
            <a:srgbClr val="D8D8D8"/>
          </a:solidFill>
          <a:ln>
            <a:noFill/>
          </a:ln>
        </p:spPr>
      </p:sp>
      <p:sp>
        <p:nvSpPr>
          <p:cNvPr id="236" name="Google Shape;236;p30"/>
          <p:cNvSpPr txBox="1">
            <a:spLocks noGrp="1"/>
          </p:cNvSpPr>
          <p:nvPr>
            <p:ph type="body" idx="1"/>
          </p:nvPr>
        </p:nvSpPr>
        <p:spPr>
          <a:xfrm>
            <a:off x="8751600" y="396670"/>
            <a:ext cx="392400" cy="1670400"/>
          </a:xfrm>
          <a:prstGeom prst="rect">
            <a:avLst/>
          </a:prstGeom>
          <a:blipFill rotWithShape="1">
            <a:blip r:embed="rId2">
              <a:alphaModFix/>
            </a:blip>
            <a:stretch>
              <a:fillRect l="144" r="-141"/>
            </a:stretch>
          </a:blipFill>
          <a:ln>
            <a:noFill/>
          </a:ln>
        </p:spPr>
        <p:txBody>
          <a:bodyPr spcFirstLastPara="1" wrap="square" lIns="0" tIns="0" rIns="0" bIns="0" anchor="t" anchorCtr="0">
            <a:noAutofit/>
          </a:bodyPr>
          <a:lstStyle>
            <a:lvl1pPr marL="457200" lvl="0" indent="-228600" algn="l">
              <a:lnSpc>
                <a:spcPct val="166666"/>
              </a:lnSpc>
              <a:spcBef>
                <a:spcPts val="0"/>
              </a:spcBef>
              <a:spcAft>
                <a:spcPts val="0"/>
              </a:spcAft>
              <a:buClr>
                <a:schemeClr val="dk2"/>
              </a:buClr>
              <a:buSzPts val="1200"/>
              <a:buNone/>
              <a:defRPr sz="12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ekst met foto 4">
  <p:cSld name="Tekst met foto 4">
    <p:spTree>
      <p:nvGrpSpPr>
        <p:cNvPr id="1" name="Shape 237"/>
        <p:cNvGrpSpPr/>
        <p:nvPr/>
      </p:nvGrpSpPr>
      <p:grpSpPr>
        <a:xfrm>
          <a:off x="0" y="0"/>
          <a:ext cx="0" cy="0"/>
          <a:chOff x="0" y="0"/>
          <a:chExt cx="0" cy="0"/>
        </a:xfrm>
      </p:grpSpPr>
      <p:sp>
        <p:nvSpPr>
          <p:cNvPr id="238" name="Google Shape;238;p28"/>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239" name="Google Shape;239;p28"/>
          <p:cNvSpPr>
            <a:spLocks noGrp="1"/>
          </p:cNvSpPr>
          <p:nvPr>
            <p:ph type="pic" idx="2"/>
          </p:nvPr>
        </p:nvSpPr>
        <p:spPr>
          <a:xfrm>
            <a:off x="0" y="0"/>
            <a:ext cx="4572000" cy="3060000"/>
          </a:xfrm>
          <a:prstGeom prst="rect">
            <a:avLst/>
          </a:prstGeom>
          <a:solidFill>
            <a:srgbClr val="D8D8D8"/>
          </a:solidFill>
          <a:ln>
            <a:noFill/>
          </a:ln>
        </p:spPr>
      </p:sp>
      <p:sp>
        <p:nvSpPr>
          <p:cNvPr id="240" name="Google Shape;240;p28"/>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1" name="Google Shape;241;p28"/>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2" name="Google Shape;242;p28"/>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243" name="Google Shape;243;p28"/>
          <p:cNvSpPr txBox="1">
            <a:spLocks noGrp="1"/>
          </p:cNvSpPr>
          <p:nvPr>
            <p:ph type="body" idx="1"/>
          </p:nvPr>
        </p:nvSpPr>
        <p:spPr>
          <a:xfrm>
            <a:off x="5040000" y="900000"/>
            <a:ext cx="3420000" cy="3780000"/>
          </a:xfrm>
          <a:prstGeom prst="rect">
            <a:avLst/>
          </a:prstGeom>
          <a:noFill/>
          <a:ln>
            <a:noFill/>
          </a:ln>
        </p:spPr>
        <p:txBody>
          <a:bodyPr spcFirstLastPara="1" wrap="square" lIns="0" tIns="0" rIns="0" bIns="0" anchor="t" anchorCtr="0">
            <a:noAutofit/>
          </a:bodyPr>
          <a:lstStyle>
            <a:lvl1pPr marL="457200" lvl="0" indent="-342900" algn="l">
              <a:lnSpc>
                <a:spcPct val="111111"/>
              </a:lnSpc>
              <a:spcBef>
                <a:spcPts val="0"/>
              </a:spcBef>
              <a:spcAft>
                <a:spcPts val="0"/>
              </a:spcAft>
              <a:buClr>
                <a:schemeClr val="dk2"/>
              </a:buClr>
              <a:buSzPts val="1800"/>
              <a:buChar char="•"/>
              <a:defRPr/>
            </a:lvl1pPr>
            <a:lvl2pPr marL="914400" lvl="1" indent="-342900" algn="l">
              <a:lnSpc>
                <a:spcPct val="111111"/>
              </a:lnSpc>
              <a:spcBef>
                <a:spcPts val="0"/>
              </a:spcBef>
              <a:spcAft>
                <a:spcPts val="0"/>
              </a:spcAft>
              <a:buClr>
                <a:schemeClr val="dk2"/>
              </a:buClr>
              <a:buSzPts val="1800"/>
              <a:buChar char="•"/>
              <a:defRPr/>
            </a:lvl2pPr>
            <a:lvl3pPr marL="1371600" lvl="2" indent="-342900" algn="l">
              <a:lnSpc>
                <a:spcPct val="111111"/>
              </a:lnSpc>
              <a:spcBef>
                <a:spcPts val="0"/>
              </a:spcBef>
              <a:spcAft>
                <a:spcPts val="0"/>
              </a:spcAft>
              <a:buClr>
                <a:schemeClr val="dk2"/>
              </a:buClr>
              <a:buSzPts val="1800"/>
              <a:buChar char="•"/>
              <a:defRPr/>
            </a:lvl3pPr>
            <a:lvl4pPr marL="1828800" lvl="3" indent="-342900" algn="l">
              <a:lnSpc>
                <a:spcPct val="111111"/>
              </a:lnSpc>
              <a:spcBef>
                <a:spcPts val="0"/>
              </a:spcBef>
              <a:spcAft>
                <a:spcPts val="0"/>
              </a:spcAft>
              <a:buClr>
                <a:schemeClr val="dk2"/>
              </a:buClr>
              <a:buSzPts val="1800"/>
              <a:buChar char="•"/>
              <a:defRPr/>
            </a:lvl4pPr>
            <a:lvl5pPr marL="2286000" lvl="4" indent="-342900" algn="l">
              <a:lnSpc>
                <a:spcPct val="111111"/>
              </a:lnSpc>
              <a:spcBef>
                <a:spcPts val="0"/>
              </a:spcBef>
              <a:spcAft>
                <a:spcPts val="0"/>
              </a:spcAft>
              <a:buClr>
                <a:schemeClr val="dk2"/>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44" name="Google Shape;244;p28"/>
          <p:cNvSpPr txBox="1">
            <a:spLocks noGrp="1"/>
          </p:cNvSpPr>
          <p:nvPr>
            <p:ph type="body" idx="3"/>
          </p:nvPr>
        </p:nvSpPr>
        <p:spPr>
          <a:xfrm>
            <a:off x="612000" y="3491999"/>
            <a:ext cx="3672000" cy="118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lt1"/>
              </a:buClr>
              <a:buSzPts val="1700"/>
              <a:buNone/>
              <a:defRPr sz="1700">
                <a:solidFill>
                  <a:schemeClr val="lt1"/>
                </a:solidFill>
              </a:defRPr>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el">
  <p:cSld name="Titel">
    <p:bg>
      <p:bgPr>
        <a:solidFill>
          <a:schemeClr val="dk2"/>
        </a:solidFill>
        <a:effectLst/>
      </p:bgPr>
    </p:bg>
    <p:spTree>
      <p:nvGrpSpPr>
        <p:cNvPr id="1" name="Shape 245"/>
        <p:cNvGrpSpPr/>
        <p:nvPr/>
      </p:nvGrpSpPr>
      <p:grpSpPr>
        <a:xfrm>
          <a:off x="0" y="0"/>
          <a:ext cx="0" cy="0"/>
          <a:chOff x="0" y="0"/>
          <a:chExt cx="0" cy="0"/>
        </a:xfrm>
      </p:grpSpPr>
      <p:sp>
        <p:nvSpPr>
          <p:cNvPr id="246" name="Google Shape;246;p56"/>
          <p:cNvSpPr txBox="1">
            <a:spLocks noGrp="1"/>
          </p:cNvSpPr>
          <p:nvPr>
            <p:ph type="ctrTitle"/>
          </p:nvPr>
        </p:nvSpPr>
        <p:spPr>
          <a:xfrm>
            <a:off x="615951" y="3358194"/>
            <a:ext cx="7607300" cy="97054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5400"/>
              <a:buFont typeface="Arial"/>
              <a:buNone/>
              <a:defRPr sz="5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47" name="Google Shape;247;p56" descr="Afbeelding met tekst&#10;&#10;Automatisch gegenereerde beschrijving"/>
          <p:cNvPicPr preferRelativeResize="0"/>
          <p:nvPr/>
        </p:nvPicPr>
        <p:blipFill rotWithShape="1">
          <a:blip r:embed="rId2">
            <a:alphaModFix/>
          </a:blip>
          <a:srcRect/>
          <a:stretch/>
        </p:blipFill>
        <p:spPr>
          <a:xfrm>
            <a:off x="2618575" y="522845"/>
            <a:ext cx="3763176" cy="2659251"/>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el en opsomming" type="obj">
  <p:cSld name="OBJECT">
    <p:spTree>
      <p:nvGrpSpPr>
        <p:cNvPr id="1" name="Shape 248"/>
        <p:cNvGrpSpPr/>
        <p:nvPr/>
      </p:nvGrpSpPr>
      <p:grpSpPr>
        <a:xfrm>
          <a:off x="0" y="0"/>
          <a:ext cx="0" cy="0"/>
          <a:chOff x="0" y="0"/>
          <a:chExt cx="0" cy="0"/>
        </a:xfrm>
      </p:grpSpPr>
      <p:sp>
        <p:nvSpPr>
          <p:cNvPr id="249" name="Google Shape;249;p57"/>
          <p:cNvSpPr txBox="1">
            <a:spLocks noGrp="1"/>
          </p:cNvSpPr>
          <p:nvPr>
            <p:ph type="title"/>
          </p:nvPr>
        </p:nvSpPr>
        <p:spPr>
          <a:xfrm>
            <a:off x="612000" y="900000"/>
            <a:ext cx="6300000" cy="1173600"/>
          </a:xfrm>
          <a:prstGeom prst="rect">
            <a:avLst/>
          </a:prstGeom>
          <a:noFill/>
          <a:ln>
            <a:noFill/>
          </a:ln>
        </p:spPr>
        <p:txBody>
          <a:bodyPr spcFirstLastPara="1" wrap="square" lIns="0" tIns="0" rIns="0" bIns="0" anchor="t" anchorCtr="0">
            <a:noAutofit/>
          </a:bodyPr>
          <a:lstStyle>
            <a:lvl1pPr lvl="0" algn="l">
              <a:lnSpc>
                <a:spcPct val="110697"/>
              </a:lnSpc>
              <a:spcBef>
                <a:spcPts val="0"/>
              </a:spcBef>
              <a:spcAft>
                <a:spcPts val="0"/>
              </a:spcAft>
              <a:buClr>
                <a:schemeClr val="dk2"/>
              </a:buClr>
              <a:buSzPts val="4300"/>
              <a:buFont typeface="Arial"/>
              <a:buNone/>
              <a:defRPr sz="43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0" name="Google Shape;250;p57"/>
          <p:cNvSpPr txBox="1">
            <a:spLocks noGrp="1"/>
          </p:cNvSpPr>
          <p:nvPr>
            <p:ph type="body" idx="1"/>
          </p:nvPr>
        </p:nvSpPr>
        <p:spPr>
          <a:xfrm>
            <a:off x="612000" y="2412000"/>
            <a:ext cx="6300000" cy="2268000"/>
          </a:xfrm>
          <a:prstGeom prst="rect">
            <a:avLst/>
          </a:prstGeom>
          <a:noFill/>
          <a:ln>
            <a:noFill/>
          </a:ln>
        </p:spPr>
        <p:txBody>
          <a:bodyPr spcFirstLastPara="1" wrap="square" lIns="0" tIns="0" rIns="0" bIns="0" anchor="t" anchorCtr="0">
            <a:noAutofit/>
          </a:bodyPr>
          <a:lstStyle>
            <a:lvl1pPr marL="457200" lvl="0" indent="-342900" algn="l">
              <a:lnSpc>
                <a:spcPct val="111111"/>
              </a:lnSpc>
              <a:spcBef>
                <a:spcPts val="0"/>
              </a:spcBef>
              <a:spcAft>
                <a:spcPts val="0"/>
              </a:spcAft>
              <a:buClr>
                <a:schemeClr val="dk2"/>
              </a:buClr>
              <a:buSzPts val="1800"/>
              <a:buChar char="•"/>
              <a:defRPr/>
            </a:lvl1pPr>
            <a:lvl2pPr marL="914400" lvl="1" indent="-342900" algn="l">
              <a:lnSpc>
                <a:spcPct val="111111"/>
              </a:lnSpc>
              <a:spcBef>
                <a:spcPts val="0"/>
              </a:spcBef>
              <a:spcAft>
                <a:spcPts val="0"/>
              </a:spcAft>
              <a:buClr>
                <a:schemeClr val="dk2"/>
              </a:buClr>
              <a:buSzPts val="1800"/>
              <a:buChar char="•"/>
              <a:defRPr/>
            </a:lvl2pPr>
            <a:lvl3pPr marL="1371600" lvl="2" indent="-342900" algn="l">
              <a:lnSpc>
                <a:spcPct val="111111"/>
              </a:lnSpc>
              <a:spcBef>
                <a:spcPts val="0"/>
              </a:spcBef>
              <a:spcAft>
                <a:spcPts val="0"/>
              </a:spcAft>
              <a:buClr>
                <a:schemeClr val="dk2"/>
              </a:buClr>
              <a:buSzPts val="1800"/>
              <a:buChar char="•"/>
              <a:defRPr/>
            </a:lvl3pPr>
            <a:lvl4pPr marL="1828800" lvl="3" indent="-342900" algn="l">
              <a:lnSpc>
                <a:spcPct val="111111"/>
              </a:lnSpc>
              <a:spcBef>
                <a:spcPts val="0"/>
              </a:spcBef>
              <a:spcAft>
                <a:spcPts val="0"/>
              </a:spcAft>
              <a:buClr>
                <a:schemeClr val="dk2"/>
              </a:buClr>
              <a:buSzPts val="1800"/>
              <a:buChar char="•"/>
              <a:defRPr/>
            </a:lvl4pPr>
            <a:lvl5pPr marL="2286000" lvl="4" indent="-342900" algn="l">
              <a:lnSpc>
                <a:spcPct val="111111"/>
              </a:lnSpc>
              <a:spcBef>
                <a:spcPts val="0"/>
              </a:spcBef>
              <a:spcAft>
                <a:spcPts val="0"/>
              </a:spcAft>
              <a:buClr>
                <a:schemeClr val="dk2"/>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51" name="Google Shape;251;p57"/>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2" name="Google Shape;252;p57"/>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3" name="Google Shape;253;p57"/>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el en tekst">
  <p:cSld name="Titel en tekst">
    <p:spTree>
      <p:nvGrpSpPr>
        <p:cNvPr id="1" name="Shape 254"/>
        <p:cNvGrpSpPr/>
        <p:nvPr/>
      </p:nvGrpSpPr>
      <p:grpSpPr>
        <a:xfrm>
          <a:off x="0" y="0"/>
          <a:ext cx="0" cy="0"/>
          <a:chOff x="0" y="0"/>
          <a:chExt cx="0" cy="0"/>
        </a:xfrm>
      </p:grpSpPr>
      <p:sp>
        <p:nvSpPr>
          <p:cNvPr id="255" name="Google Shape;255;p58"/>
          <p:cNvSpPr txBox="1">
            <a:spLocks noGrp="1"/>
          </p:cNvSpPr>
          <p:nvPr>
            <p:ph type="title"/>
          </p:nvPr>
        </p:nvSpPr>
        <p:spPr>
          <a:xfrm>
            <a:off x="612000" y="900000"/>
            <a:ext cx="6300000" cy="1173600"/>
          </a:xfrm>
          <a:prstGeom prst="rect">
            <a:avLst/>
          </a:prstGeom>
          <a:noFill/>
          <a:ln>
            <a:noFill/>
          </a:ln>
        </p:spPr>
        <p:txBody>
          <a:bodyPr spcFirstLastPara="1" wrap="square" lIns="0" tIns="0" rIns="0" bIns="0" anchor="t" anchorCtr="0">
            <a:noAutofit/>
          </a:bodyPr>
          <a:lstStyle>
            <a:lvl1pPr lvl="0" algn="l">
              <a:lnSpc>
                <a:spcPct val="110697"/>
              </a:lnSpc>
              <a:spcBef>
                <a:spcPts val="0"/>
              </a:spcBef>
              <a:spcAft>
                <a:spcPts val="0"/>
              </a:spcAft>
              <a:buClr>
                <a:schemeClr val="dk2"/>
              </a:buClr>
              <a:buSzPts val="4300"/>
              <a:buFont typeface="Arial"/>
              <a:buNone/>
              <a:defRPr sz="43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6" name="Google Shape;256;p58"/>
          <p:cNvSpPr txBox="1">
            <a:spLocks noGrp="1"/>
          </p:cNvSpPr>
          <p:nvPr>
            <p:ph type="body" idx="1"/>
          </p:nvPr>
        </p:nvSpPr>
        <p:spPr>
          <a:xfrm>
            <a:off x="612000" y="2412000"/>
            <a:ext cx="6300000" cy="226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dk2"/>
              </a:buClr>
              <a:buSzPts val="1700"/>
              <a:buFont typeface="Arial"/>
              <a:buNone/>
              <a:defRPr/>
            </a:lvl1pPr>
            <a:lvl2pPr marL="914400" lvl="1" indent="-228600" algn="l">
              <a:lnSpc>
                <a:spcPct val="117647"/>
              </a:lnSpc>
              <a:spcBef>
                <a:spcPts val="0"/>
              </a:spcBef>
              <a:spcAft>
                <a:spcPts val="0"/>
              </a:spcAft>
              <a:buClr>
                <a:schemeClr val="dk2"/>
              </a:buClr>
              <a:buSzPts val="1700"/>
              <a:buFont typeface="Arial"/>
              <a:buNone/>
              <a:defRPr/>
            </a:lvl2pPr>
            <a:lvl3pPr marL="1371600" lvl="2" indent="-228600" algn="l">
              <a:lnSpc>
                <a:spcPct val="117647"/>
              </a:lnSpc>
              <a:spcBef>
                <a:spcPts val="0"/>
              </a:spcBef>
              <a:spcAft>
                <a:spcPts val="0"/>
              </a:spcAft>
              <a:buClr>
                <a:schemeClr val="dk2"/>
              </a:buClr>
              <a:buSzPts val="1700"/>
              <a:buFont typeface="Arial"/>
              <a:buNone/>
              <a:defRPr/>
            </a:lvl3pPr>
            <a:lvl4pPr marL="1828800" lvl="3" indent="-228600" algn="l">
              <a:lnSpc>
                <a:spcPct val="117647"/>
              </a:lnSpc>
              <a:spcBef>
                <a:spcPts val="0"/>
              </a:spcBef>
              <a:spcAft>
                <a:spcPts val="0"/>
              </a:spcAft>
              <a:buClr>
                <a:schemeClr val="dk2"/>
              </a:buClr>
              <a:buSzPts val="1700"/>
              <a:buFont typeface="Arial"/>
              <a:buNone/>
              <a:defRPr/>
            </a:lvl4pPr>
            <a:lvl5pPr marL="2286000" lvl="4" indent="-228600" algn="l">
              <a:lnSpc>
                <a:spcPct val="117647"/>
              </a:lnSpc>
              <a:spcBef>
                <a:spcPts val="0"/>
              </a:spcBef>
              <a:spcAft>
                <a:spcPts val="0"/>
              </a:spcAft>
              <a:buClr>
                <a:schemeClr val="dk2"/>
              </a:buClr>
              <a:buSzPts val="1700"/>
              <a:buFont typeface="Arial"/>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57" name="Google Shape;257;p58"/>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8" name="Google Shape;258;p58"/>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9" name="Google Shape;259;p58"/>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ekst wit en kleur">
  <p:cSld name="Tekst wit en kleur">
    <p:spTree>
      <p:nvGrpSpPr>
        <p:cNvPr id="1" name="Shape 260"/>
        <p:cNvGrpSpPr/>
        <p:nvPr/>
      </p:nvGrpSpPr>
      <p:grpSpPr>
        <a:xfrm>
          <a:off x="0" y="0"/>
          <a:ext cx="0" cy="0"/>
          <a:chOff x="0" y="0"/>
          <a:chExt cx="0" cy="0"/>
        </a:xfrm>
      </p:grpSpPr>
      <p:sp>
        <p:nvSpPr>
          <p:cNvPr id="261" name="Google Shape;261;p59"/>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262" name="Google Shape;262;p59"/>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3" name="Google Shape;263;p59"/>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4" name="Google Shape;264;p59"/>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265" name="Google Shape;265;p59"/>
          <p:cNvSpPr txBox="1">
            <a:spLocks noGrp="1"/>
          </p:cNvSpPr>
          <p:nvPr>
            <p:ph type="body" idx="1"/>
          </p:nvPr>
        </p:nvSpPr>
        <p:spPr>
          <a:xfrm>
            <a:off x="5040000" y="972001"/>
            <a:ext cx="3420000" cy="3744000"/>
          </a:xfrm>
          <a:prstGeom prst="rect">
            <a:avLst/>
          </a:prstGeom>
          <a:noFill/>
          <a:ln>
            <a:noFill/>
          </a:ln>
        </p:spPr>
        <p:txBody>
          <a:bodyPr spcFirstLastPara="1" wrap="square" lIns="0" tIns="0" rIns="0" bIns="0" anchor="t" anchorCtr="0">
            <a:noAutofit/>
          </a:bodyPr>
          <a:lstStyle>
            <a:lvl1pPr marL="457200" lvl="0" indent="-342900" algn="l">
              <a:lnSpc>
                <a:spcPct val="111111"/>
              </a:lnSpc>
              <a:spcBef>
                <a:spcPts val="0"/>
              </a:spcBef>
              <a:spcAft>
                <a:spcPts val="0"/>
              </a:spcAft>
              <a:buClr>
                <a:schemeClr val="dk2"/>
              </a:buClr>
              <a:buSzPts val="1800"/>
              <a:buChar char="•"/>
              <a:defRPr/>
            </a:lvl1pPr>
            <a:lvl2pPr marL="914400" lvl="1" indent="-342900" algn="l">
              <a:lnSpc>
                <a:spcPct val="111111"/>
              </a:lnSpc>
              <a:spcBef>
                <a:spcPts val="0"/>
              </a:spcBef>
              <a:spcAft>
                <a:spcPts val="0"/>
              </a:spcAft>
              <a:buClr>
                <a:schemeClr val="dk2"/>
              </a:buClr>
              <a:buSzPts val="1800"/>
              <a:buChar char="•"/>
              <a:defRPr/>
            </a:lvl2pPr>
            <a:lvl3pPr marL="1371600" lvl="2" indent="-342900" algn="l">
              <a:lnSpc>
                <a:spcPct val="111111"/>
              </a:lnSpc>
              <a:spcBef>
                <a:spcPts val="0"/>
              </a:spcBef>
              <a:spcAft>
                <a:spcPts val="0"/>
              </a:spcAft>
              <a:buClr>
                <a:schemeClr val="dk2"/>
              </a:buClr>
              <a:buSzPts val="1800"/>
              <a:buChar char="•"/>
              <a:defRPr/>
            </a:lvl3pPr>
            <a:lvl4pPr marL="1828800" lvl="3" indent="-342900" algn="l">
              <a:lnSpc>
                <a:spcPct val="111111"/>
              </a:lnSpc>
              <a:spcBef>
                <a:spcPts val="0"/>
              </a:spcBef>
              <a:spcAft>
                <a:spcPts val="0"/>
              </a:spcAft>
              <a:buClr>
                <a:schemeClr val="dk2"/>
              </a:buClr>
              <a:buSzPts val="1800"/>
              <a:buChar char="•"/>
              <a:defRPr/>
            </a:lvl4pPr>
            <a:lvl5pPr marL="2286000" lvl="4" indent="-342900" algn="l">
              <a:lnSpc>
                <a:spcPct val="111111"/>
              </a:lnSpc>
              <a:spcBef>
                <a:spcPts val="0"/>
              </a:spcBef>
              <a:spcAft>
                <a:spcPts val="0"/>
              </a:spcAft>
              <a:buClr>
                <a:schemeClr val="dk2"/>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66" name="Google Shape;266;p59"/>
          <p:cNvSpPr txBox="1">
            <a:spLocks noGrp="1"/>
          </p:cNvSpPr>
          <p:nvPr>
            <p:ph type="title"/>
          </p:nvPr>
        </p:nvSpPr>
        <p:spPr>
          <a:xfrm>
            <a:off x="432000" y="899999"/>
            <a:ext cx="3708000" cy="144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700"/>
              <a:buFont typeface="Arial"/>
              <a:buNone/>
              <a:defRPr sz="3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7" name="Google Shape;267;p59"/>
          <p:cNvSpPr txBox="1">
            <a:spLocks noGrp="1"/>
          </p:cNvSpPr>
          <p:nvPr>
            <p:ph type="body" idx="2"/>
          </p:nvPr>
        </p:nvSpPr>
        <p:spPr>
          <a:xfrm>
            <a:off x="432000" y="2412000"/>
            <a:ext cx="3708000" cy="2268000"/>
          </a:xfrm>
          <a:prstGeom prst="rect">
            <a:avLst/>
          </a:prstGeom>
          <a:noFill/>
          <a:ln>
            <a:noFill/>
          </a:ln>
        </p:spPr>
        <p:txBody>
          <a:bodyPr spcFirstLastPara="1" wrap="square" lIns="0" tIns="0" rIns="0" bIns="0" anchor="t" anchorCtr="0">
            <a:noAutofit/>
          </a:bodyPr>
          <a:lstStyle>
            <a:lvl1pPr marL="457200" lvl="0" indent="-336550" algn="l">
              <a:lnSpc>
                <a:spcPct val="117647"/>
              </a:lnSpc>
              <a:spcBef>
                <a:spcPts val="0"/>
              </a:spcBef>
              <a:spcAft>
                <a:spcPts val="0"/>
              </a:spcAft>
              <a:buClr>
                <a:schemeClr val="lt1"/>
              </a:buClr>
              <a:buSzPts val="1700"/>
              <a:buChar char="•"/>
              <a:defRPr>
                <a:solidFill>
                  <a:schemeClr val="lt1"/>
                </a:solidFill>
              </a:defRPr>
            </a:lvl1pPr>
            <a:lvl2pPr marL="914400" lvl="1" indent="-336550" algn="l">
              <a:lnSpc>
                <a:spcPct val="117647"/>
              </a:lnSpc>
              <a:spcBef>
                <a:spcPts val="0"/>
              </a:spcBef>
              <a:spcAft>
                <a:spcPts val="0"/>
              </a:spcAft>
              <a:buClr>
                <a:schemeClr val="lt1"/>
              </a:buClr>
              <a:buSzPts val="1700"/>
              <a:buChar char="•"/>
              <a:defRPr>
                <a:solidFill>
                  <a:schemeClr val="lt1"/>
                </a:solidFill>
              </a:defRPr>
            </a:lvl2pPr>
            <a:lvl3pPr marL="1371600" lvl="2" indent="-336550" algn="l">
              <a:lnSpc>
                <a:spcPct val="117647"/>
              </a:lnSpc>
              <a:spcBef>
                <a:spcPts val="0"/>
              </a:spcBef>
              <a:spcAft>
                <a:spcPts val="0"/>
              </a:spcAft>
              <a:buClr>
                <a:schemeClr val="lt1"/>
              </a:buClr>
              <a:buSzPts val="1700"/>
              <a:buChar char="•"/>
              <a:defRPr>
                <a:solidFill>
                  <a:schemeClr val="lt1"/>
                </a:solidFill>
              </a:defRPr>
            </a:lvl3pPr>
            <a:lvl4pPr marL="1828800" lvl="3" indent="-336550" algn="l">
              <a:lnSpc>
                <a:spcPct val="117647"/>
              </a:lnSpc>
              <a:spcBef>
                <a:spcPts val="0"/>
              </a:spcBef>
              <a:spcAft>
                <a:spcPts val="0"/>
              </a:spcAft>
              <a:buClr>
                <a:schemeClr val="lt1"/>
              </a:buClr>
              <a:buSzPts val="1700"/>
              <a:buChar char="•"/>
              <a:defRPr>
                <a:solidFill>
                  <a:schemeClr val="lt1"/>
                </a:solidFill>
              </a:defRPr>
            </a:lvl4pPr>
            <a:lvl5pPr marL="2286000" lvl="4" indent="-336550" algn="l">
              <a:lnSpc>
                <a:spcPct val="117647"/>
              </a:lnSpc>
              <a:spcBef>
                <a:spcPts val="0"/>
              </a:spcBef>
              <a:spcAft>
                <a:spcPts val="0"/>
              </a:spcAft>
              <a:buClr>
                <a:schemeClr val="lt1"/>
              </a:buClr>
              <a:buSzPts val="1700"/>
              <a:buChar char="•"/>
              <a:defRPr>
                <a:solidFill>
                  <a:schemeClr val="lt1"/>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Tekst met foto 1">
  <p:cSld name="Tekst met foto 1">
    <p:spTree>
      <p:nvGrpSpPr>
        <p:cNvPr id="1" name="Shape 268"/>
        <p:cNvGrpSpPr/>
        <p:nvPr/>
      </p:nvGrpSpPr>
      <p:grpSpPr>
        <a:xfrm>
          <a:off x="0" y="0"/>
          <a:ext cx="0" cy="0"/>
          <a:chOff x="0" y="0"/>
          <a:chExt cx="0" cy="0"/>
        </a:xfrm>
      </p:grpSpPr>
      <p:sp>
        <p:nvSpPr>
          <p:cNvPr id="269" name="Google Shape;269;p60"/>
          <p:cNvSpPr>
            <a:spLocks noGrp="1"/>
          </p:cNvSpPr>
          <p:nvPr>
            <p:ph type="pic" idx="2"/>
          </p:nvPr>
        </p:nvSpPr>
        <p:spPr>
          <a:xfrm>
            <a:off x="4572000" y="0"/>
            <a:ext cx="4572000" cy="5143500"/>
          </a:xfrm>
          <a:prstGeom prst="rect">
            <a:avLst/>
          </a:prstGeom>
          <a:solidFill>
            <a:srgbClr val="D8D8D8"/>
          </a:solidFill>
          <a:ln>
            <a:noFill/>
          </a:ln>
        </p:spPr>
      </p:sp>
      <p:sp>
        <p:nvSpPr>
          <p:cNvPr id="270" name="Google Shape;270;p60"/>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271" name="Google Shape;271;p60"/>
          <p:cNvSpPr txBox="1">
            <a:spLocks noGrp="1"/>
          </p:cNvSpPr>
          <p:nvPr>
            <p:ph type="title"/>
          </p:nvPr>
        </p:nvSpPr>
        <p:spPr>
          <a:xfrm>
            <a:off x="432000" y="899999"/>
            <a:ext cx="3708000" cy="144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700"/>
              <a:buFont typeface="Arial"/>
              <a:buNone/>
              <a:defRPr sz="3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2" name="Google Shape;272;p60"/>
          <p:cNvSpPr txBox="1">
            <a:spLocks noGrp="1"/>
          </p:cNvSpPr>
          <p:nvPr>
            <p:ph type="body" idx="1"/>
          </p:nvPr>
        </p:nvSpPr>
        <p:spPr>
          <a:xfrm>
            <a:off x="432000" y="2412000"/>
            <a:ext cx="3708000" cy="2268000"/>
          </a:xfrm>
          <a:prstGeom prst="rect">
            <a:avLst/>
          </a:prstGeom>
          <a:noFill/>
          <a:ln>
            <a:noFill/>
          </a:ln>
        </p:spPr>
        <p:txBody>
          <a:bodyPr spcFirstLastPara="1" wrap="square" lIns="0" tIns="0" rIns="0" bIns="0" anchor="t" anchorCtr="0">
            <a:noAutofit/>
          </a:bodyPr>
          <a:lstStyle>
            <a:lvl1pPr marL="457200" lvl="0" indent="-336550" algn="l">
              <a:lnSpc>
                <a:spcPct val="117647"/>
              </a:lnSpc>
              <a:spcBef>
                <a:spcPts val="0"/>
              </a:spcBef>
              <a:spcAft>
                <a:spcPts val="0"/>
              </a:spcAft>
              <a:buClr>
                <a:schemeClr val="lt1"/>
              </a:buClr>
              <a:buSzPts val="1700"/>
              <a:buChar char="•"/>
              <a:defRPr>
                <a:solidFill>
                  <a:schemeClr val="lt1"/>
                </a:solidFill>
              </a:defRPr>
            </a:lvl1pPr>
            <a:lvl2pPr marL="914400" lvl="1" indent="-336550" algn="l">
              <a:lnSpc>
                <a:spcPct val="117647"/>
              </a:lnSpc>
              <a:spcBef>
                <a:spcPts val="0"/>
              </a:spcBef>
              <a:spcAft>
                <a:spcPts val="0"/>
              </a:spcAft>
              <a:buClr>
                <a:schemeClr val="lt1"/>
              </a:buClr>
              <a:buSzPts val="1700"/>
              <a:buChar char="•"/>
              <a:defRPr>
                <a:solidFill>
                  <a:schemeClr val="lt1"/>
                </a:solidFill>
              </a:defRPr>
            </a:lvl2pPr>
            <a:lvl3pPr marL="1371600" lvl="2" indent="-336550" algn="l">
              <a:lnSpc>
                <a:spcPct val="117647"/>
              </a:lnSpc>
              <a:spcBef>
                <a:spcPts val="0"/>
              </a:spcBef>
              <a:spcAft>
                <a:spcPts val="0"/>
              </a:spcAft>
              <a:buClr>
                <a:schemeClr val="lt1"/>
              </a:buClr>
              <a:buSzPts val="1700"/>
              <a:buChar char="•"/>
              <a:defRPr>
                <a:solidFill>
                  <a:schemeClr val="lt1"/>
                </a:solidFill>
              </a:defRPr>
            </a:lvl3pPr>
            <a:lvl4pPr marL="1828800" lvl="3" indent="-336550" algn="l">
              <a:lnSpc>
                <a:spcPct val="117647"/>
              </a:lnSpc>
              <a:spcBef>
                <a:spcPts val="0"/>
              </a:spcBef>
              <a:spcAft>
                <a:spcPts val="0"/>
              </a:spcAft>
              <a:buClr>
                <a:schemeClr val="lt1"/>
              </a:buClr>
              <a:buSzPts val="1700"/>
              <a:buChar char="•"/>
              <a:defRPr>
                <a:solidFill>
                  <a:schemeClr val="lt1"/>
                </a:solidFill>
              </a:defRPr>
            </a:lvl4pPr>
            <a:lvl5pPr marL="2286000" lvl="4" indent="-336550" algn="l">
              <a:lnSpc>
                <a:spcPct val="117647"/>
              </a:lnSpc>
              <a:spcBef>
                <a:spcPts val="0"/>
              </a:spcBef>
              <a:spcAft>
                <a:spcPts val="0"/>
              </a:spcAft>
              <a:buClr>
                <a:schemeClr val="lt1"/>
              </a:buClr>
              <a:buSzPts val="1700"/>
              <a:buChar char="•"/>
              <a:defRPr>
                <a:solidFill>
                  <a:schemeClr val="lt1"/>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73" name="Google Shape;273;p60"/>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4" name="Google Shape;274;p60"/>
          <p:cNvSpPr txBox="1">
            <a:spLocks noGrp="1"/>
          </p:cNvSpPr>
          <p:nvPr>
            <p:ph type="body" idx="3"/>
          </p:nvPr>
        </p:nvSpPr>
        <p:spPr>
          <a:xfrm>
            <a:off x="8751600" y="396670"/>
            <a:ext cx="392400" cy="1670400"/>
          </a:xfrm>
          <a:prstGeom prst="rect">
            <a:avLst/>
          </a:prstGeom>
          <a:blipFill rotWithShape="1">
            <a:blip r:embed="rId2">
              <a:alphaModFix/>
            </a:blip>
            <a:stretch>
              <a:fillRect l="144" r="-141"/>
            </a:stretch>
          </a:blipFill>
          <a:ln>
            <a:noFill/>
          </a:ln>
        </p:spPr>
        <p:txBody>
          <a:bodyPr spcFirstLastPara="1" wrap="square" lIns="0" tIns="0" rIns="0" bIns="0" anchor="t" anchorCtr="0">
            <a:noAutofit/>
          </a:bodyPr>
          <a:lstStyle>
            <a:lvl1pPr marL="457200" lvl="0" indent="-228600" algn="l">
              <a:lnSpc>
                <a:spcPct val="166666"/>
              </a:lnSpc>
              <a:spcBef>
                <a:spcPts val="0"/>
              </a:spcBef>
              <a:spcAft>
                <a:spcPts val="0"/>
              </a:spcAft>
              <a:buClr>
                <a:schemeClr val="dk2"/>
              </a:buClr>
              <a:buSzPts val="1200"/>
              <a:buNone/>
              <a:defRPr sz="12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Tekst met grafiek 1">
  <p:cSld name="Tekst met grafiek 1">
    <p:spTree>
      <p:nvGrpSpPr>
        <p:cNvPr id="1" name="Shape 275"/>
        <p:cNvGrpSpPr/>
        <p:nvPr/>
      </p:nvGrpSpPr>
      <p:grpSpPr>
        <a:xfrm>
          <a:off x="0" y="0"/>
          <a:ext cx="0" cy="0"/>
          <a:chOff x="0" y="0"/>
          <a:chExt cx="0" cy="0"/>
        </a:xfrm>
      </p:grpSpPr>
      <p:sp>
        <p:nvSpPr>
          <p:cNvPr id="276" name="Google Shape;276;p61"/>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277" name="Google Shape;277;p61"/>
          <p:cNvSpPr txBox="1">
            <a:spLocks noGrp="1"/>
          </p:cNvSpPr>
          <p:nvPr>
            <p:ph type="body" idx="1"/>
          </p:nvPr>
        </p:nvSpPr>
        <p:spPr>
          <a:xfrm>
            <a:off x="3704734" y="0"/>
            <a:ext cx="5439266" cy="3240000"/>
          </a:xfrm>
          <a:prstGeom prst="rect">
            <a:avLst/>
          </a:prstGeom>
          <a:noFill/>
          <a:ln>
            <a:noFill/>
          </a:ln>
        </p:spPr>
        <p:txBody>
          <a:bodyPr spcFirstLastPara="1" wrap="square" lIns="900000" tIns="360000" rIns="900000" bIns="0" anchor="t" anchorCtr="0">
            <a:noAutofit/>
          </a:bodyPr>
          <a:lstStyle>
            <a:lvl1pPr marL="457200" lvl="0" indent="-228600" algn="ctr">
              <a:lnSpc>
                <a:spcPct val="125000"/>
              </a:lnSpc>
              <a:spcBef>
                <a:spcPts val="0"/>
              </a:spcBef>
              <a:spcAft>
                <a:spcPts val="0"/>
              </a:spcAft>
              <a:buClr>
                <a:srgbClr val="7F7F7F"/>
              </a:buClr>
              <a:buSzPts val="1600"/>
              <a:buFont typeface="Arial"/>
              <a:buNone/>
              <a:defRPr sz="1600">
                <a:solidFill>
                  <a:srgbClr val="7F7F7F"/>
                </a:solidFill>
              </a:defRPr>
            </a:lvl1pPr>
            <a:lvl2pPr marL="914400" lvl="1" indent="-228600" algn="l">
              <a:lnSpc>
                <a:spcPct val="117647"/>
              </a:lnSpc>
              <a:spcBef>
                <a:spcPts val="0"/>
              </a:spcBef>
              <a:spcAft>
                <a:spcPts val="0"/>
              </a:spcAft>
              <a:buClr>
                <a:srgbClr val="7F7F7F"/>
              </a:buClr>
              <a:buSzPts val="1700"/>
              <a:buFont typeface="Arial"/>
              <a:buNone/>
              <a:defRPr>
                <a:solidFill>
                  <a:srgbClr val="7F7F7F"/>
                </a:solidFill>
              </a:defRPr>
            </a:lvl2pPr>
            <a:lvl3pPr marL="1371600" lvl="2" indent="-228600" algn="l">
              <a:lnSpc>
                <a:spcPct val="117647"/>
              </a:lnSpc>
              <a:spcBef>
                <a:spcPts val="0"/>
              </a:spcBef>
              <a:spcAft>
                <a:spcPts val="0"/>
              </a:spcAft>
              <a:buClr>
                <a:srgbClr val="7F7F7F"/>
              </a:buClr>
              <a:buSzPts val="1700"/>
              <a:buFont typeface="Arial"/>
              <a:buNone/>
              <a:defRPr>
                <a:solidFill>
                  <a:srgbClr val="7F7F7F"/>
                </a:solidFill>
              </a:defRPr>
            </a:lvl3pPr>
            <a:lvl4pPr marL="1828800" lvl="3" indent="-228600" algn="ctr">
              <a:lnSpc>
                <a:spcPct val="117647"/>
              </a:lnSpc>
              <a:spcBef>
                <a:spcPts val="0"/>
              </a:spcBef>
              <a:spcAft>
                <a:spcPts val="0"/>
              </a:spcAft>
              <a:buClr>
                <a:srgbClr val="7F7F7F"/>
              </a:buClr>
              <a:buSzPts val="1700"/>
              <a:buFont typeface="Arial"/>
              <a:buNone/>
              <a:defRPr>
                <a:solidFill>
                  <a:srgbClr val="7F7F7F"/>
                </a:solidFill>
              </a:defRPr>
            </a:lvl4pPr>
            <a:lvl5pPr marL="2286000" lvl="4" indent="-228600" algn="l">
              <a:lnSpc>
                <a:spcPct val="117647"/>
              </a:lnSpc>
              <a:spcBef>
                <a:spcPts val="0"/>
              </a:spcBef>
              <a:spcAft>
                <a:spcPts val="0"/>
              </a:spcAft>
              <a:buClr>
                <a:srgbClr val="7F7F7F"/>
              </a:buClr>
              <a:buSzPts val="1700"/>
              <a:buFont typeface="Arial"/>
              <a:buNone/>
              <a:defRPr>
                <a:solidFill>
                  <a:srgbClr val="7F7F7F"/>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78" name="Google Shape;278;p61"/>
          <p:cNvSpPr txBox="1">
            <a:spLocks noGrp="1"/>
          </p:cNvSpPr>
          <p:nvPr>
            <p:ph type="title"/>
          </p:nvPr>
        </p:nvSpPr>
        <p:spPr>
          <a:xfrm>
            <a:off x="432000" y="899999"/>
            <a:ext cx="2700000" cy="144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700"/>
              <a:buFont typeface="Arial"/>
              <a:buNone/>
              <a:defRPr sz="3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9" name="Google Shape;279;p61"/>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0" name="Google Shape;280;p61"/>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1" name="Google Shape;281;p61"/>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282" name="Google Shape;282;p61"/>
          <p:cNvSpPr txBox="1">
            <a:spLocks noGrp="1"/>
          </p:cNvSpPr>
          <p:nvPr>
            <p:ph type="body" idx="2"/>
          </p:nvPr>
        </p:nvSpPr>
        <p:spPr>
          <a:xfrm>
            <a:off x="8751600" y="396670"/>
            <a:ext cx="392400" cy="1670400"/>
          </a:xfrm>
          <a:prstGeom prst="rect">
            <a:avLst/>
          </a:prstGeom>
          <a:blipFill rotWithShape="1">
            <a:blip r:embed="rId2">
              <a:alphaModFix/>
            </a:blip>
            <a:stretch>
              <a:fillRect l="144" r="-141"/>
            </a:stretch>
          </a:blipFill>
          <a:ln>
            <a:noFill/>
          </a:ln>
        </p:spPr>
        <p:txBody>
          <a:bodyPr spcFirstLastPara="1" wrap="square" lIns="0" tIns="0" rIns="0" bIns="0" anchor="t" anchorCtr="0">
            <a:noAutofit/>
          </a:bodyPr>
          <a:lstStyle>
            <a:lvl1pPr marL="457200" lvl="0" indent="-228600" algn="l">
              <a:lnSpc>
                <a:spcPct val="166666"/>
              </a:lnSpc>
              <a:spcBef>
                <a:spcPts val="0"/>
              </a:spcBef>
              <a:spcAft>
                <a:spcPts val="0"/>
              </a:spcAft>
              <a:buClr>
                <a:schemeClr val="dk2"/>
              </a:buClr>
              <a:buSzPts val="1200"/>
              <a:buNone/>
              <a:defRPr sz="12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283" name="Google Shape;283;p61"/>
          <p:cNvSpPr txBox="1">
            <a:spLocks noGrp="1"/>
          </p:cNvSpPr>
          <p:nvPr>
            <p:ph type="body" idx="3"/>
          </p:nvPr>
        </p:nvSpPr>
        <p:spPr>
          <a:xfrm>
            <a:off x="5040000" y="3672000"/>
            <a:ext cx="3672000" cy="100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dk2"/>
              </a:buClr>
              <a:buSzPts val="1700"/>
              <a:buNone/>
              <a:defRPr sz="17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284" name="Google Shape;284;p61"/>
          <p:cNvSpPr txBox="1">
            <a:spLocks noGrp="1"/>
          </p:cNvSpPr>
          <p:nvPr>
            <p:ph type="body" idx="4"/>
          </p:nvPr>
        </p:nvSpPr>
        <p:spPr>
          <a:xfrm>
            <a:off x="450000" y="2412000"/>
            <a:ext cx="2700000" cy="226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lt1"/>
              </a:buClr>
              <a:buSzPts val="1700"/>
              <a:buNone/>
              <a:defRPr sz="1700">
                <a:solidFill>
                  <a:schemeClr val="lt1"/>
                </a:solidFill>
              </a:defRPr>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wee grafieken">
  <p:cSld name="Twee grafieken">
    <p:spTree>
      <p:nvGrpSpPr>
        <p:cNvPr id="1" name="Shape 285"/>
        <p:cNvGrpSpPr/>
        <p:nvPr/>
      </p:nvGrpSpPr>
      <p:grpSpPr>
        <a:xfrm>
          <a:off x="0" y="0"/>
          <a:ext cx="0" cy="0"/>
          <a:chOff x="0" y="0"/>
          <a:chExt cx="0" cy="0"/>
        </a:xfrm>
      </p:grpSpPr>
      <p:sp>
        <p:nvSpPr>
          <p:cNvPr id="286" name="Google Shape;286;p62"/>
          <p:cNvSpPr txBox="1">
            <a:spLocks noGrp="1"/>
          </p:cNvSpPr>
          <p:nvPr>
            <p:ph type="body" idx="1"/>
          </p:nvPr>
        </p:nvSpPr>
        <p:spPr>
          <a:xfrm>
            <a:off x="4752000" y="175500"/>
            <a:ext cx="3999600" cy="2884500"/>
          </a:xfrm>
          <a:prstGeom prst="rect">
            <a:avLst/>
          </a:prstGeom>
          <a:noFill/>
          <a:ln>
            <a:noFill/>
          </a:ln>
        </p:spPr>
        <p:txBody>
          <a:bodyPr spcFirstLastPara="1" wrap="square" lIns="360000" tIns="360000" rIns="360000" bIns="0" anchor="t" anchorCtr="0">
            <a:noAutofit/>
          </a:bodyPr>
          <a:lstStyle>
            <a:lvl1pPr marL="457200" lvl="0" indent="-228600" algn="ctr">
              <a:lnSpc>
                <a:spcPct val="125000"/>
              </a:lnSpc>
              <a:spcBef>
                <a:spcPts val="0"/>
              </a:spcBef>
              <a:spcAft>
                <a:spcPts val="0"/>
              </a:spcAft>
              <a:buClr>
                <a:srgbClr val="7F7F7F"/>
              </a:buClr>
              <a:buSzPts val="1600"/>
              <a:buFont typeface="Arial"/>
              <a:buNone/>
              <a:defRPr sz="1600">
                <a:solidFill>
                  <a:srgbClr val="7F7F7F"/>
                </a:solidFill>
              </a:defRPr>
            </a:lvl1pPr>
            <a:lvl2pPr marL="914400" lvl="1" indent="-228600" algn="l">
              <a:lnSpc>
                <a:spcPct val="117647"/>
              </a:lnSpc>
              <a:spcBef>
                <a:spcPts val="0"/>
              </a:spcBef>
              <a:spcAft>
                <a:spcPts val="0"/>
              </a:spcAft>
              <a:buClr>
                <a:srgbClr val="7F7F7F"/>
              </a:buClr>
              <a:buSzPts val="1700"/>
              <a:buFont typeface="Arial"/>
              <a:buNone/>
              <a:defRPr>
                <a:solidFill>
                  <a:srgbClr val="7F7F7F"/>
                </a:solidFill>
              </a:defRPr>
            </a:lvl2pPr>
            <a:lvl3pPr marL="1371600" lvl="2" indent="-228600" algn="l">
              <a:lnSpc>
                <a:spcPct val="117647"/>
              </a:lnSpc>
              <a:spcBef>
                <a:spcPts val="0"/>
              </a:spcBef>
              <a:spcAft>
                <a:spcPts val="0"/>
              </a:spcAft>
              <a:buClr>
                <a:srgbClr val="7F7F7F"/>
              </a:buClr>
              <a:buSzPts val="1700"/>
              <a:buFont typeface="Arial"/>
              <a:buNone/>
              <a:defRPr>
                <a:solidFill>
                  <a:srgbClr val="7F7F7F"/>
                </a:solidFill>
              </a:defRPr>
            </a:lvl3pPr>
            <a:lvl4pPr marL="1828800" lvl="3" indent="-228600" algn="ctr">
              <a:lnSpc>
                <a:spcPct val="117647"/>
              </a:lnSpc>
              <a:spcBef>
                <a:spcPts val="0"/>
              </a:spcBef>
              <a:spcAft>
                <a:spcPts val="0"/>
              </a:spcAft>
              <a:buClr>
                <a:srgbClr val="7F7F7F"/>
              </a:buClr>
              <a:buSzPts val="1700"/>
              <a:buFont typeface="Arial"/>
              <a:buNone/>
              <a:defRPr>
                <a:solidFill>
                  <a:srgbClr val="7F7F7F"/>
                </a:solidFill>
              </a:defRPr>
            </a:lvl4pPr>
            <a:lvl5pPr marL="2286000" lvl="4" indent="-228600" algn="l">
              <a:lnSpc>
                <a:spcPct val="117647"/>
              </a:lnSpc>
              <a:spcBef>
                <a:spcPts val="0"/>
              </a:spcBef>
              <a:spcAft>
                <a:spcPts val="0"/>
              </a:spcAft>
              <a:buClr>
                <a:srgbClr val="7F7F7F"/>
              </a:buClr>
              <a:buSzPts val="1700"/>
              <a:buFont typeface="Arial"/>
              <a:buNone/>
              <a:defRPr>
                <a:solidFill>
                  <a:srgbClr val="7F7F7F"/>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87" name="Google Shape;287;p62"/>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288" name="Google Shape;288;p62"/>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9" name="Google Shape;289;p62"/>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0" name="Google Shape;290;p62"/>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291" name="Google Shape;291;p62"/>
          <p:cNvSpPr txBox="1">
            <a:spLocks noGrp="1"/>
          </p:cNvSpPr>
          <p:nvPr>
            <p:ph type="body" idx="2"/>
          </p:nvPr>
        </p:nvSpPr>
        <p:spPr>
          <a:xfrm>
            <a:off x="392400" y="180000"/>
            <a:ext cx="3999600" cy="2880000"/>
          </a:xfrm>
          <a:prstGeom prst="rect">
            <a:avLst/>
          </a:prstGeom>
          <a:noFill/>
          <a:ln>
            <a:noFill/>
          </a:ln>
        </p:spPr>
        <p:txBody>
          <a:bodyPr spcFirstLastPara="1" wrap="square" lIns="360000" tIns="360000" rIns="360000" bIns="0" anchor="t" anchorCtr="0">
            <a:noAutofit/>
          </a:bodyPr>
          <a:lstStyle>
            <a:lvl1pPr marL="457200" lvl="0" indent="-228600" algn="ctr">
              <a:lnSpc>
                <a:spcPct val="125000"/>
              </a:lnSpc>
              <a:spcBef>
                <a:spcPts val="0"/>
              </a:spcBef>
              <a:spcAft>
                <a:spcPts val="0"/>
              </a:spcAft>
              <a:buClr>
                <a:schemeClr val="lt1"/>
              </a:buClr>
              <a:buSzPts val="1600"/>
              <a:buFont typeface="Arial"/>
              <a:buNone/>
              <a:defRPr sz="1600">
                <a:solidFill>
                  <a:schemeClr val="lt1"/>
                </a:solidFill>
              </a:defRPr>
            </a:lvl1pPr>
            <a:lvl2pPr marL="914400" lvl="1" indent="-228600" algn="l">
              <a:lnSpc>
                <a:spcPct val="117647"/>
              </a:lnSpc>
              <a:spcBef>
                <a:spcPts val="0"/>
              </a:spcBef>
              <a:spcAft>
                <a:spcPts val="0"/>
              </a:spcAft>
              <a:buClr>
                <a:srgbClr val="7F7F7F"/>
              </a:buClr>
              <a:buSzPts val="1700"/>
              <a:buFont typeface="Arial"/>
              <a:buNone/>
              <a:defRPr>
                <a:solidFill>
                  <a:srgbClr val="7F7F7F"/>
                </a:solidFill>
              </a:defRPr>
            </a:lvl2pPr>
            <a:lvl3pPr marL="1371600" lvl="2" indent="-228600" algn="l">
              <a:lnSpc>
                <a:spcPct val="117647"/>
              </a:lnSpc>
              <a:spcBef>
                <a:spcPts val="0"/>
              </a:spcBef>
              <a:spcAft>
                <a:spcPts val="0"/>
              </a:spcAft>
              <a:buClr>
                <a:srgbClr val="7F7F7F"/>
              </a:buClr>
              <a:buSzPts val="1700"/>
              <a:buFont typeface="Arial"/>
              <a:buNone/>
              <a:defRPr>
                <a:solidFill>
                  <a:srgbClr val="7F7F7F"/>
                </a:solidFill>
              </a:defRPr>
            </a:lvl3pPr>
            <a:lvl4pPr marL="1828800" lvl="3" indent="-228600" algn="ctr">
              <a:lnSpc>
                <a:spcPct val="117647"/>
              </a:lnSpc>
              <a:spcBef>
                <a:spcPts val="0"/>
              </a:spcBef>
              <a:spcAft>
                <a:spcPts val="0"/>
              </a:spcAft>
              <a:buClr>
                <a:srgbClr val="7F7F7F"/>
              </a:buClr>
              <a:buSzPts val="1700"/>
              <a:buFont typeface="Arial"/>
              <a:buNone/>
              <a:defRPr>
                <a:solidFill>
                  <a:srgbClr val="7F7F7F"/>
                </a:solidFill>
              </a:defRPr>
            </a:lvl4pPr>
            <a:lvl5pPr marL="2286000" lvl="4" indent="-228600" algn="l">
              <a:lnSpc>
                <a:spcPct val="117647"/>
              </a:lnSpc>
              <a:spcBef>
                <a:spcPts val="0"/>
              </a:spcBef>
              <a:spcAft>
                <a:spcPts val="0"/>
              </a:spcAft>
              <a:buClr>
                <a:srgbClr val="7F7F7F"/>
              </a:buClr>
              <a:buSzPts val="1700"/>
              <a:buFont typeface="Arial"/>
              <a:buNone/>
              <a:defRPr>
                <a:solidFill>
                  <a:srgbClr val="7F7F7F"/>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92" name="Google Shape;292;p62"/>
          <p:cNvSpPr txBox="1">
            <a:spLocks noGrp="1"/>
          </p:cNvSpPr>
          <p:nvPr>
            <p:ph type="body" idx="3"/>
          </p:nvPr>
        </p:nvSpPr>
        <p:spPr>
          <a:xfrm>
            <a:off x="5040000" y="3491999"/>
            <a:ext cx="3672000" cy="118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dk2"/>
              </a:buClr>
              <a:buSzPts val="1700"/>
              <a:buNone/>
              <a:defRPr sz="17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293" name="Google Shape;293;p62"/>
          <p:cNvSpPr txBox="1">
            <a:spLocks noGrp="1"/>
          </p:cNvSpPr>
          <p:nvPr>
            <p:ph type="body" idx="4"/>
          </p:nvPr>
        </p:nvSpPr>
        <p:spPr>
          <a:xfrm>
            <a:off x="432000" y="3491999"/>
            <a:ext cx="3672000" cy="118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lt1"/>
              </a:buClr>
              <a:buSzPts val="1700"/>
              <a:buNone/>
              <a:defRPr sz="1700">
                <a:solidFill>
                  <a:schemeClr val="lt1"/>
                </a:solidFill>
              </a:defRPr>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el en tekst">
  <p:cSld name="Titel en tekst">
    <p:spTree>
      <p:nvGrpSpPr>
        <p:cNvPr id="1" name="Shape 30"/>
        <p:cNvGrpSpPr/>
        <p:nvPr/>
      </p:nvGrpSpPr>
      <p:grpSpPr>
        <a:xfrm>
          <a:off x="0" y="0"/>
          <a:ext cx="0" cy="0"/>
          <a:chOff x="0" y="0"/>
          <a:chExt cx="0" cy="0"/>
        </a:xfrm>
      </p:grpSpPr>
      <p:sp>
        <p:nvSpPr>
          <p:cNvPr id="31" name="Google Shape;31;p66"/>
          <p:cNvSpPr txBox="1">
            <a:spLocks noGrp="1"/>
          </p:cNvSpPr>
          <p:nvPr>
            <p:ph type="title"/>
          </p:nvPr>
        </p:nvSpPr>
        <p:spPr>
          <a:xfrm>
            <a:off x="612000" y="900000"/>
            <a:ext cx="6300000" cy="1173600"/>
          </a:xfrm>
          <a:prstGeom prst="rect">
            <a:avLst/>
          </a:prstGeom>
          <a:noFill/>
          <a:ln>
            <a:noFill/>
          </a:ln>
        </p:spPr>
        <p:txBody>
          <a:bodyPr spcFirstLastPara="1" wrap="square" lIns="0" tIns="0" rIns="0" bIns="0" anchor="t" anchorCtr="0">
            <a:noAutofit/>
          </a:bodyPr>
          <a:lstStyle>
            <a:lvl1pPr lvl="0" algn="l">
              <a:lnSpc>
                <a:spcPct val="110697"/>
              </a:lnSpc>
              <a:spcBef>
                <a:spcPts val="0"/>
              </a:spcBef>
              <a:spcAft>
                <a:spcPts val="0"/>
              </a:spcAft>
              <a:buClr>
                <a:schemeClr val="dk2"/>
              </a:buClr>
              <a:buSzPts val="4300"/>
              <a:buFont typeface="Arial"/>
              <a:buNone/>
              <a:defRPr sz="43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66"/>
          <p:cNvSpPr txBox="1">
            <a:spLocks noGrp="1"/>
          </p:cNvSpPr>
          <p:nvPr>
            <p:ph type="body" idx="1"/>
          </p:nvPr>
        </p:nvSpPr>
        <p:spPr>
          <a:xfrm>
            <a:off x="612000" y="2412000"/>
            <a:ext cx="6300000" cy="226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dk2"/>
              </a:buClr>
              <a:buSzPts val="1700"/>
              <a:buFont typeface="Arial"/>
              <a:buNone/>
              <a:defRPr/>
            </a:lvl1pPr>
            <a:lvl2pPr marL="914400" lvl="1" indent="-228600" algn="l">
              <a:lnSpc>
                <a:spcPct val="117647"/>
              </a:lnSpc>
              <a:spcBef>
                <a:spcPts val="0"/>
              </a:spcBef>
              <a:spcAft>
                <a:spcPts val="0"/>
              </a:spcAft>
              <a:buClr>
                <a:schemeClr val="dk2"/>
              </a:buClr>
              <a:buSzPts val="1700"/>
              <a:buFont typeface="Arial"/>
              <a:buNone/>
              <a:defRPr/>
            </a:lvl2pPr>
            <a:lvl3pPr marL="1371600" lvl="2" indent="-228600" algn="l">
              <a:lnSpc>
                <a:spcPct val="117647"/>
              </a:lnSpc>
              <a:spcBef>
                <a:spcPts val="0"/>
              </a:spcBef>
              <a:spcAft>
                <a:spcPts val="0"/>
              </a:spcAft>
              <a:buClr>
                <a:schemeClr val="dk2"/>
              </a:buClr>
              <a:buSzPts val="1700"/>
              <a:buFont typeface="Arial"/>
              <a:buNone/>
              <a:defRPr/>
            </a:lvl3pPr>
            <a:lvl4pPr marL="1828800" lvl="3" indent="-228600" algn="l">
              <a:lnSpc>
                <a:spcPct val="117647"/>
              </a:lnSpc>
              <a:spcBef>
                <a:spcPts val="0"/>
              </a:spcBef>
              <a:spcAft>
                <a:spcPts val="0"/>
              </a:spcAft>
              <a:buClr>
                <a:schemeClr val="dk2"/>
              </a:buClr>
              <a:buSzPts val="1700"/>
              <a:buFont typeface="Arial"/>
              <a:buNone/>
              <a:defRPr/>
            </a:lvl4pPr>
            <a:lvl5pPr marL="2286000" lvl="4" indent="-228600" algn="l">
              <a:lnSpc>
                <a:spcPct val="117647"/>
              </a:lnSpc>
              <a:spcBef>
                <a:spcPts val="0"/>
              </a:spcBef>
              <a:spcAft>
                <a:spcPts val="0"/>
              </a:spcAft>
              <a:buClr>
                <a:schemeClr val="dk2"/>
              </a:buClr>
              <a:buSzPts val="1700"/>
              <a:buFont typeface="Arial"/>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3" name="Google Shape;33;p66"/>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66"/>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66"/>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Alleen afbeelding">
  <p:cSld name="Alleen afbeelding">
    <p:bg>
      <p:bgPr>
        <a:solidFill>
          <a:schemeClr val="dk2"/>
        </a:solidFill>
        <a:effectLst/>
      </p:bgPr>
    </p:bg>
    <p:spTree>
      <p:nvGrpSpPr>
        <p:cNvPr id="1" name="Shape 294"/>
        <p:cNvGrpSpPr/>
        <p:nvPr/>
      </p:nvGrpSpPr>
      <p:grpSpPr>
        <a:xfrm>
          <a:off x="0" y="0"/>
          <a:ext cx="0" cy="0"/>
          <a:chOff x="0" y="0"/>
          <a:chExt cx="0" cy="0"/>
        </a:xfrm>
      </p:grpSpPr>
      <p:sp>
        <p:nvSpPr>
          <p:cNvPr id="295" name="Google Shape;295;p63"/>
          <p:cNvSpPr>
            <a:spLocks noGrp="1"/>
          </p:cNvSpPr>
          <p:nvPr>
            <p:ph type="pic" idx="2"/>
          </p:nvPr>
        </p:nvSpPr>
        <p:spPr>
          <a:xfrm>
            <a:off x="612000" y="611999"/>
            <a:ext cx="7946125" cy="3924000"/>
          </a:xfrm>
          <a:prstGeom prst="rect">
            <a:avLst/>
          </a:prstGeom>
          <a:solidFill>
            <a:srgbClr val="D8D8D8"/>
          </a:solidFill>
          <a:ln>
            <a:noFill/>
          </a:ln>
        </p:spPr>
      </p:sp>
      <p:sp>
        <p:nvSpPr>
          <p:cNvPr id="296" name="Google Shape;296;p63"/>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7" name="Google Shape;297;p63"/>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8" name="Google Shape;298;p63"/>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Afsluiting" type="blank">
  <p:cSld name="BLANK">
    <p:bg>
      <p:bgPr>
        <a:solidFill>
          <a:schemeClr val="dk2"/>
        </a:solidFill>
        <a:effectLst/>
      </p:bgPr>
    </p:bg>
    <p:spTree>
      <p:nvGrpSpPr>
        <p:cNvPr id="1" name="Shape 299"/>
        <p:cNvGrpSpPr/>
        <p:nvPr/>
      </p:nvGrpSpPr>
      <p:grpSpPr>
        <a:xfrm>
          <a:off x="0" y="0"/>
          <a:ext cx="0" cy="0"/>
          <a:chOff x="0" y="0"/>
          <a:chExt cx="0" cy="0"/>
        </a:xfrm>
      </p:grpSpPr>
      <p:pic>
        <p:nvPicPr>
          <p:cNvPr id="300" name="Google Shape;300;p64" descr="Afbeelding met tekst&#10;&#10;Automatisch gegenereerde beschrijving"/>
          <p:cNvPicPr preferRelativeResize="0"/>
          <p:nvPr/>
        </p:nvPicPr>
        <p:blipFill rotWithShape="1">
          <a:blip r:embed="rId2">
            <a:alphaModFix/>
          </a:blip>
          <a:srcRect/>
          <a:stretch/>
        </p:blipFill>
        <p:spPr>
          <a:xfrm>
            <a:off x="2618575" y="989570"/>
            <a:ext cx="3763176" cy="2659251"/>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ectie">
  <p:cSld name="Sectie">
    <p:bg>
      <p:bgPr>
        <a:solidFill>
          <a:schemeClr val="dk2"/>
        </a:solidFill>
        <a:effectLst/>
      </p:bgPr>
    </p:bg>
    <p:spTree>
      <p:nvGrpSpPr>
        <p:cNvPr id="1" name="Shape 308"/>
        <p:cNvGrpSpPr/>
        <p:nvPr/>
      </p:nvGrpSpPr>
      <p:grpSpPr>
        <a:xfrm>
          <a:off x="0" y="0"/>
          <a:ext cx="0" cy="0"/>
          <a:chOff x="0" y="0"/>
          <a:chExt cx="0" cy="0"/>
        </a:xfrm>
      </p:grpSpPr>
      <p:sp>
        <p:nvSpPr>
          <p:cNvPr id="309" name="Google Shape;309;p33"/>
          <p:cNvSpPr txBox="1">
            <a:spLocks noGrp="1"/>
          </p:cNvSpPr>
          <p:nvPr>
            <p:ph type="ctrTitle"/>
          </p:nvPr>
        </p:nvSpPr>
        <p:spPr>
          <a:xfrm>
            <a:off x="720000" y="899999"/>
            <a:ext cx="7276631" cy="2484001"/>
          </a:xfrm>
          <a:prstGeom prst="rect">
            <a:avLst/>
          </a:prstGeom>
          <a:noFill/>
          <a:ln>
            <a:noFill/>
          </a:ln>
        </p:spPr>
        <p:txBody>
          <a:bodyPr spcFirstLastPara="1" wrap="square" lIns="0" tIns="0" rIns="0" bIns="0" anchor="t" anchorCtr="0">
            <a:noAutofit/>
          </a:bodyPr>
          <a:lstStyle>
            <a:lvl1pPr lvl="0" algn="l">
              <a:lnSpc>
                <a:spcPct val="120000"/>
              </a:lnSpc>
              <a:spcBef>
                <a:spcPts val="0"/>
              </a:spcBef>
              <a:spcAft>
                <a:spcPts val="0"/>
              </a:spcAft>
              <a:buClr>
                <a:schemeClr val="lt1"/>
              </a:buClr>
              <a:buSzPts val="5400"/>
              <a:buFont typeface="Arial"/>
              <a:buNone/>
              <a:defRPr sz="5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0" name="Google Shape;310;p33"/>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1" name="Google Shape;311;p33"/>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2" name="Google Shape;312;p33"/>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el">
  <p:cSld name="Titel">
    <p:bg>
      <p:bgPr>
        <a:solidFill>
          <a:schemeClr val="dk2"/>
        </a:solidFill>
        <a:effectLst/>
      </p:bgPr>
    </p:bg>
    <p:spTree>
      <p:nvGrpSpPr>
        <p:cNvPr id="1" name="Shape 313"/>
        <p:cNvGrpSpPr/>
        <p:nvPr/>
      </p:nvGrpSpPr>
      <p:grpSpPr>
        <a:xfrm>
          <a:off x="0" y="0"/>
          <a:ext cx="0" cy="0"/>
          <a:chOff x="0" y="0"/>
          <a:chExt cx="0" cy="0"/>
        </a:xfrm>
      </p:grpSpPr>
      <p:sp>
        <p:nvSpPr>
          <p:cNvPr id="314" name="Google Shape;314;p19"/>
          <p:cNvSpPr txBox="1">
            <a:spLocks noGrp="1"/>
          </p:cNvSpPr>
          <p:nvPr>
            <p:ph type="ctrTitle"/>
          </p:nvPr>
        </p:nvSpPr>
        <p:spPr>
          <a:xfrm>
            <a:off x="615951" y="3358194"/>
            <a:ext cx="7607300" cy="97054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5400"/>
              <a:buFont typeface="Arial"/>
              <a:buNone/>
              <a:defRPr sz="5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15" name="Google Shape;315;p19" descr="Afbeelding met tekst&#10;&#10;Automatisch gegenereerde beschrijving"/>
          <p:cNvPicPr preferRelativeResize="0"/>
          <p:nvPr/>
        </p:nvPicPr>
        <p:blipFill rotWithShape="1">
          <a:blip r:embed="rId2">
            <a:alphaModFix/>
          </a:blip>
          <a:srcRect/>
          <a:stretch/>
        </p:blipFill>
        <p:spPr>
          <a:xfrm>
            <a:off x="2618575" y="522845"/>
            <a:ext cx="3763176" cy="2659251"/>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ekst met foto 4">
  <p:cSld name="Tekst met foto 4">
    <p:spTree>
      <p:nvGrpSpPr>
        <p:cNvPr id="1" name="Shape 316"/>
        <p:cNvGrpSpPr/>
        <p:nvPr/>
      </p:nvGrpSpPr>
      <p:grpSpPr>
        <a:xfrm>
          <a:off x="0" y="0"/>
          <a:ext cx="0" cy="0"/>
          <a:chOff x="0" y="0"/>
          <a:chExt cx="0" cy="0"/>
        </a:xfrm>
      </p:grpSpPr>
      <p:sp>
        <p:nvSpPr>
          <p:cNvPr id="317" name="Google Shape;317;p32"/>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318" name="Google Shape;318;p32"/>
          <p:cNvSpPr>
            <a:spLocks noGrp="1"/>
          </p:cNvSpPr>
          <p:nvPr>
            <p:ph type="pic" idx="2"/>
          </p:nvPr>
        </p:nvSpPr>
        <p:spPr>
          <a:xfrm>
            <a:off x="0" y="0"/>
            <a:ext cx="4572000" cy="3060000"/>
          </a:xfrm>
          <a:prstGeom prst="rect">
            <a:avLst/>
          </a:prstGeom>
          <a:solidFill>
            <a:srgbClr val="D8D8D8"/>
          </a:solidFill>
          <a:ln>
            <a:noFill/>
          </a:ln>
        </p:spPr>
      </p:sp>
      <p:sp>
        <p:nvSpPr>
          <p:cNvPr id="319" name="Google Shape;319;p32"/>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0" name="Google Shape;320;p32"/>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1" name="Google Shape;321;p32"/>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322" name="Google Shape;322;p32"/>
          <p:cNvSpPr txBox="1">
            <a:spLocks noGrp="1"/>
          </p:cNvSpPr>
          <p:nvPr>
            <p:ph type="body" idx="1"/>
          </p:nvPr>
        </p:nvSpPr>
        <p:spPr>
          <a:xfrm>
            <a:off x="5040000" y="900000"/>
            <a:ext cx="3420000" cy="3780000"/>
          </a:xfrm>
          <a:prstGeom prst="rect">
            <a:avLst/>
          </a:prstGeom>
          <a:noFill/>
          <a:ln>
            <a:noFill/>
          </a:ln>
        </p:spPr>
        <p:txBody>
          <a:bodyPr spcFirstLastPara="1" wrap="square" lIns="0" tIns="0" rIns="0" bIns="0" anchor="t" anchorCtr="0">
            <a:noAutofit/>
          </a:bodyPr>
          <a:lstStyle>
            <a:lvl1pPr marL="457200" lvl="0" indent="-342900" algn="l">
              <a:lnSpc>
                <a:spcPct val="111111"/>
              </a:lnSpc>
              <a:spcBef>
                <a:spcPts val="0"/>
              </a:spcBef>
              <a:spcAft>
                <a:spcPts val="0"/>
              </a:spcAft>
              <a:buClr>
                <a:schemeClr val="dk2"/>
              </a:buClr>
              <a:buSzPts val="1800"/>
              <a:buChar char="•"/>
              <a:defRPr/>
            </a:lvl1pPr>
            <a:lvl2pPr marL="914400" lvl="1" indent="-342900" algn="l">
              <a:lnSpc>
                <a:spcPct val="111111"/>
              </a:lnSpc>
              <a:spcBef>
                <a:spcPts val="0"/>
              </a:spcBef>
              <a:spcAft>
                <a:spcPts val="0"/>
              </a:spcAft>
              <a:buClr>
                <a:schemeClr val="dk2"/>
              </a:buClr>
              <a:buSzPts val="1800"/>
              <a:buChar char="•"/>
              <a:defRPr/>
            </a:lvl2pPr>
            <a:lvl3pPr marL="1371600" lvl="2" indent="-342900" algn="l">
              <a:lnSpc>
                <a:spcPct val="111111"/>
              </a:lnSpc>
              <a:spcBef>
                <a:spcPts val="0"/>
              </a:spcBef>
              <a:spcAft>
                <a:spcPts val="0"/>
              </a:spcAft>
              <a:buClr>
                <a:schemeClr val="dk2"/>
              </a:buClr>
              <a:buSzPts val="1800"/>
              <a:buChar char="•"/>
              <a:defRPr/>
            </a:lvl3pPr>
            <a:lvl4pPr marL="1828800" lvl="3" indent="-342900" algn="l">
              <a:lnSpc>
                <a:spcPct val="111111"/>
              </a:lnSpc>
              <a:spcBef>
                <a:spcPts val="0"/>
              </a:spcBef>
              <a:spcAft>
                <a:spcPts val="0"/>
              </a:spcAft>
              <a:buClr>
                <a:schemeClr val="dk2"/>
              </a:buClr>
              <a:buSzPts val="1800"/>
              <a:buChar char="•"/>
              <a:defRPr/>
            </a:lvl4pPr>
            <a:lvl5pPr marL="2286000" lvl="4" indent="-342900" algn="l">
              <a:lnSpc>
                <a:spcPct val="111111"/>
              </a:lnSpc>
              <a:spcBef>
                <a:spcPts val="0"/>
              </a:spcBef>
              <a:spcAft>
                <a:spcPts val="0"/>
              </a:spcAft>
              <a:buClr>
                <a:schemeClr val="dk2"/>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23" name="Google Shape;323;p32"/>
          <p:cNvSpPr txBox="1">
            <a:spLocks noGrp="1"/>
          </p:cNvSpPr>
          <p:nvPr>
            <p:ph type="body" idx="3"/>
          </p:nvPr>
        </p:nvSpPr>
        <p:spPr>
          <a:xfrm>
            <a:off x="612000" y="3491999"/>
            <a:ext cx="3672000" cy="118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lt1"/>
              </a:buClr>
              <a:buSzPts val="1700"/>
              <a:buNone/>
              <a:defRPr sz="1700">
                <a:solidFill>
                  <a:schemeClr val="lt1"/>
                </a:solidFill>
              </a:defRPr>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el en opsomming" type="obj">
  <p:cSld name="OBJECT">
    <p:spTree>
      <p:nvGrpSpPr>
        <p:cNvPr id="1" name="Shape 324"/>
        <p:cNvGrpSpPr/>
        <p:nvPr/>
      </p:nvGrpSpPr>
      <p:grpSpPr>
        <a:xfrm>
          <a:off x="0" y="0"/>
          <a:ext cx="0" cy="0"/>
          <a:chOff x="0" y="0"/>
          <a:chExt cx="0" cy="0"/>
        </a:xfrm>
      </p:grpSpPr>
      <p:sp>
        <p:nvSpPr>
          <p:cNvPr id="325" name="Google Shape;325;p46"/>
          <p:cNvSpPr txBox="1">
            <a:spLocks noGrp="1"/>
          </p:cNvSpPr>
          <p:nvPr>
            <p:ph type="title"/>
          </p:nvPr>
        </p:nvSpPr>
        <p:spPr>
          <a:xfrm>
            <a:off x="612000" y="900000"/>
            <a:ext cx="6300000" cy="1173600"/>
          </a:xfrm>
          <a:prstGeom prst="rect">
            <a:avLst/>
          </a:prstGeom>
          <a:noFill/>
          <a:ln>
            <a:noFill/>
          </a:ln>
        </p:spPr>
        <p:txBody>
          <a:bodyPr spcFirstLastPara="1" wrap="square" lIns="0" tIns="0" rIns="0" bIns="0" anchor="t" anchorCtr="0">
            <a:noAutofit/>
          </a:bodyPr>
          <a:lstStyle>
            <a:lvl1pPr lvl="0" algn="l">
              <a:lnSpc>
                <a:spcPct val="110697"/>
              </a:lnSpc>
              <a:spcBef>
                <a:spcPts val="0"/>
              </a:spcBef>
              <a:spcAft>
                <a:spcPts val="0"/>
              </a:spcAft>
              <a:buClr>
                <a:schemeClr val="dk2"/>
              </a:buClr>
              <a:buSzPts val="4300"/>
              <a:buFont typeface="Arial"/>
              <a:buNone/>
              <a:defRPr sz="43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6" name="Google Shape;326;p46"/>
          <p:cNvSpPr txBox="1">
            <a:spLocks noGrp="1"/>
          </p:cNvSpPr>
          <p:nvPr>
            <p:ph type="body" idx="1"/>
          </p:nvPr>
        </p:nvSpPr>
        <p:spPr>
          <a:xfrm>
            <a:off x="612000" y="2412000"/>
            <a:ext cx="6300000" cy="2268000"/>
          </a:xfrm>
          <a:prstGeom prst="rect">
            <a:avLst/>
          </a:prstGeom>
          <a:noFill/>
          <a:ln>
            <a:noFill/>
          </a:ln>
        </p:spPr>
        <p:txBody>
          <a:bodyPr spcFirstLastPara="1" wrap="square" lIns="0" tIns="0" rIns="0" bIns="0" anchor="t" anchorCtr="0">
            <a:noAutofit/>
          </a:bodyPr>
          <a:lstStyle>
            <a:lvl1pPr marL="457200" lvl="0" indent="-342900" algn="l">
              <a:lnSpc>
                <a:spcPct val="111111"/>
              </a:lnSpc>
              <a:spcBef>
                <a:spcPts val="0"/>
              </a:spcBef>
              <a:spcAft>
                <a:spcPts val="0"/>
              </a:spcAft>
              <a:buClr>
                <a:schemeClr val="dk2"/>
              </a:buClr>
              <a:buSzPts val="1800"/>
              <a:buChar char="•"/>
              <a:defRPr/>
            </a:lvl1pPr>
            <a:lvl2pPr marL="914400" lvl="1" indent="-342900" algn="l">
              <a:lnSpc>
                <a:spcPct val="111111"/>
              </a:lnSpc>
              <a:spcBef>
                <a:spcPts val="0"/>
              </a:spcBef>
              <a:spcAft>
                <a:spcPts val="0"/>
              </a:spcAft>
              <a:buClr>
                <a:schemeClr val="dk2"/>
              </a:buClr>
              <a:buSzPts val="1800"/>
              <a:buChar char="•"/>
              <a:defRPr/>
            </a:lvl2pPr>
            <a:lvl3pPr marL="1371600" lvl="2" indent="-342900" algn="l">
              <a:lnSpc>
                <a:spcPct val="111111"/>
              </a:lnSpc>
              <a:spcBef>
                <a:spcPts val="0"/>
              </a:spcBef>
              <a:spcAft>
                <a:spcPts val="0"/>
              </a:spcAft>
              <a:buClr>
                <a:schemeClr val="dk2"/>
              </a:buClr>
              <a:buSzPts val="1800"/>
              <a:buChar char="•"/>
              <a:defRPr/>
            </a:lvl3pPr>
            <a:lvl4pPr marL="1828800" lvl="3" indent="-342900" algn="l">
              <a:lnSpc>
                <a:spcPct val="111111"/>
              </a:lnSpc>
              <a:spcBef>
                <a:spcPts val="0"/>
              </a:spcBef>
              <a:spcAft>
                <a:spcPts val="0"/>
              </a:spcAft>
              <a:buClr>
                <a:schemeClr val="dk2"/>
              </a:buClr>
              <a:buSzPts val="1800"/>
              <a:buChar char="•"/>
              <a:defRPr/>
            </a:lvl4pPr>
            <a:lvl5pPr marL="2286000" lvl="4" indent="-342900" algn="l">
              <a:lnSpc>
                <a:spcPct val="111111"/>
              </a:lnSpc>
              <a:spcBef>
                <a:spcPts val="0"/>
              </a:spcBef>
              <a:spcAft>
                <a:spcPts val="0"/>
              </a:spcAft>
              <a:buClr>
                <a:schemeClr val="dk2"/>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27" name="Google Shape;327;p46"/>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8" name="Google Shape;328;p46"/>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9" name="Google Shape;329;p46"/>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el en tekst">
  <p:cSld name="Titel en tekst">
    <p:spTree>
      <p:nvGrpSpPr>
        <p:cNvPr id="1" name="Shape 330"/>
        <p:cNvGrpSpPr/>
        <p:nvPr/>
      </p:nvGrpSpPr>
      <p:grpSpPr>
        <a:xfrm>
          <a:off x="0" y="0"/>
          <a:ext cx="0" cy="0"/>
          <a:chOff x="0" y="0"/>
          <a:chExt cx="0" cy="0"/>
        </a:xfrm>
      </p:grpSpPr>
      <p:sp>
        <p:nvSpPr>
          <p:cNvPr id="331" name="Google Shape;331;p47"/>
          <p:cNvSpPr txBox="1">
            <a:spLocks noGrp="1"/>
          </p:cNvSpPr>
          <p:nvPr>
            <p:ph type="title"/>
          </p:nvPr>
        </p:nvSpPr>
        <p:spPr>
          <a:xfrm>
            <a:off x="612000" y="900000"/>
            <a:ext cx="6300000" cy="1173600"/>
          </a:xfrm>
          <a:prstGeom prst="rect">
            <a:avLst/>
          </a:prstGeom>
          <a:noFill/>
          <a:ln>
            <a:noFill/>
          </a:ln>
        </p:spPr>
        <p:txBody>
          <a:bodyPr spcFirstLastPara="1" wrap="square" lIns="0" tIns="0" rIns="0" bIns="0" anchor="t" anchorCtr="0">
            <a:noAutofit/>
          </a:bodyPr>
          <a:lstStyle>
            <a:lvl1pPr lvl="0" algn="l">
              <a:lnSpc>
                <a:spcPct val="110697"/>
              </a:lnSpc>
              <a:spcBef>
                <a:spcPts val="0"/>
              </a:spcBef>
              <a:spcAft>
                <a:spcPts val="0"/>
              </a:spcAft>
              <a:buClr>
                <a:schemeClr val="dk2"/>
              </a:buClr>
              <a:buSzPts val="4300"/>
              <a:buFont typeface="Arial"/>
              <a:buNone/>
              <a:defRPr sz="43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2" name="Google Shape;332;p47"/>
          <p:cNvSpPr txBox="1">
            <a:spLocks noGrp="1"/>
          </p:cNvSpPr>
          <p:nvPr>
            <p:ph type="body" idx="1"/>
          </p:nvPr>
        </p:nvSpPr>
        <p:spPr>
          <a:xfrm>
            <a:off x="612000" y="2412000"/>
            <a:ext cx="6300000" cy="226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dk2"/>
              </a:buClr>
              <a:buSzPts val="1700"/>
              <a:buFont typeface="Arial"/>
              <a:buNone/>
              <a:defRPr/>
            </a:lvl1pPr>
            <a:lvl2pPr marL="914400" lvl="1" indent="-228600" algn="l">
              <a:lnSpc>
                <a:spcPct val="117647"/>
              </a:lnSpc>
              <a:spcBef>
                <a:spcPts val="0"/>
              </a:spcBef>
              <a:spcAft>
                <a:spcPts val="0"/>
              </a:spcAft>
              <a:buClr>
                <a:schemeClr val="dk2"/>
              </a:buClr>
              <a:buSzPts val="1700"/>
              <a:buFont typeface="Arial"/>
              <a:buNone/>
              <a:defRPr/>
            </a:lvl2pPr>
            <a:lvl3pPr marL="1371600" lvl="2" indent="-228600" algn="l">
              <a:lnSpc>
                <a:spcPct val="117647"/>
              </a:lnSpc>
              <a:spcBef>
                <a:spcPts val="0"/>
              </a:spcBef>
              <a:spcAft>
                <a:spcPts val="0"/>
              </a:spcAft>
              <a:buClr>
                <a:schemeClr val="dk2"/>
              </a:buClr>
              <a:buSzPts val="1700"/>
              <a:buFont typeface="Arial"/>
              <a:buNone/>
              <a:defRPr/>
            </a:lvl3pPr>
            <a:lvl4pPr marL="1828800" lvl="3" indent="-228600" algn="l">
              <a:lnSpc>
                <a:spcPct val="117647"/>
              </a:lnSpc>
              <a:spcBef>
                <a:spcPts val="0"/>
              </a:spcBef>
              <a:spcAft>
                <a:spcPts val="0"/>
              </a:spcAft>
              <a:buClr>
                <a:schemeClr val="dk2"/>
              </a:buClr>
              <a:buSzPts val="1700"/>
              <a:buFont typeface="Arial"/>
              <a:buNone/>
              <a:defRPr/>
            </a:lvl4pPr>
            <a:lvl5pPr marL="2286000" lvl="4" indent="-228600" algn="l">
              <a:lnSpc>
                <a:spcPct val="117647"/>
              </a:lnSpc>
              <a:spcBef>
                <a:spcPts val="0"/>
              </a:spcBef>
              <a:spcAft>
                <a:spcPts val="0"/>
              </a:spcAft>
              <a:buClr>
                <a:schemeClr val="dk2"/>
              </a:buClr>
              <a:buSzPts val="1700"/>
              <a:buFont typeface="Arial"/>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33" name="Google Shape;333;p47"/>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4" name="Google Shape;334;p47"/>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5" name="Google Shape;335;p47"/>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ekst wit en kleur">
  <p:cSld name="Tekst wit en kleur">
    <p:spTree>
      <p:nvGrpSpPr>
        <p:cNvPr id="1" name="Shape 336"/>
        <p:cNvGrpSpPr/>
        <p:nvPr/>
      </p:nvGrpSpPr>
      <p:grpSpPr>
        <a:xfrm>
          <a:off x="0" y="0"/>
          <a:ext cx="0" cy="0"/>
          <a:chOff x="0" y="0"/>
          <a:chExt cx="0" cy="0"/>
        </a:xfrm>
      </p:grpSpPr>
      <p:sp>
        <p:nvSpPr>
          <p:cNvPr id="337" name="Google Shape;337;p48"/>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338" name="Google Shape;338;p48"/>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9" name="Google Shape;339;p48"/>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0" name="Google Shape;340;p48"/>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341" name="Google Shape;341;p48"/>
          <p:cNvSpPr txBox="1">
            <a:spLocks noGrp="1"/>
          </p:cNvSpPr>
          <p:nvPr>
            <p:ph type="body" idx="1"/>
          </p:nvPr>
        </p:nvSpPr>
        <p:spPr>
          <a:xfrm>
            <a:off x="5040000" y="972001"/>
            <a:ext cx="3420000" cy="3744000"/>
          </a:xfrm>
          <a:prstGeom prst="rect">
            <a:avLst/>
          </a:prstGeom>
          <a:noFill/>
          <a:ln>
            <a:noFill/>
          </a:ln>
        </p:spPr>
        <p:txBody>
          <a:bodyPr spcFirstLastPara="1" wrap="square" lIns="0" tIns="0" rIns="0" bIns="0" anchor="t" anchorCtr="0">
            <a:noAutofit/>
          </a:bodyPr>
          <a:lstStyle>
            <a:lvl1pPr marL="457200" lvl="0" indent="-342900" algn="l">
              <a:lnSpc>
                <a:spcPct val="111111"/>
              </a:lnSpc>
              <a:spcBef>
                <a:spcPts val="0"/>
              </a:spcBef>
              <a:spcAft>
                <a:spcPts val="0"/>
              </a:spcAft>
              <a:buClr>
                <a:schemeClr val="dk2"/>
              </a:buClr>
              <a:buSzPts val="1800"/>
              <a:buChar char="•"/>
              <a:defRPr/>
            </a:lvl1pPr>
            <a:lvl2pPr marL="914400" lvl="1" indent="-342900" algn="l">
              <a:lnSpc>
                <a:spcPct val="111111"/>
              </a:lnSpc>
              <a:spcBef>
                <a:spcPts val="0"/>
              </a:spcBef>
              <a:spcAft>
                <a:spcPts val="0"/>
              </a:spcAft>
              <a:buClr>
                <a:schemeClr val="dk2"/>
              </a:buClr>
              <a:buSzPts val="1800"/>
              <a:buChar char="•"/>
              <a:defRPr/>
            </a:lvl2pPr>
            <a:lvl3pPr marL="1371600" lvl="2" indent="-342900" algn="l">
              <a:lnSpc>
                <a:spcPct val="111111"/>
              </a:lnSpc>
              <a:spcBef>
                <a:spcPts val="0"/>
              </a:spcBef>
              <a:spcAft>
                <a:spcPts val="0"/>
              </a:spcAft>
              <a:buClr>
                <a:schemeClr val="dk2"/>
              </a:buClr>
              <a:buSzPts val="1800"/>
              <a:buChar char="•"/>
              <a:defRPr/>
            </a:lvl3pPr>
            <a:lvl4pPr marL="1828800" lvl="3" indent="-342900" algn="l">
              <a:lnSpc>
                <a:spcPct val="111111"/>
              </a:lnSpc>
              <a:spcBef>
                <a:spcPts val="0"/>
              </a:spcBef>
              <a:spcAft>
                <a:spcPts val="0"/>
              </a:spcAft>
              <a:buClr>
                <a:schemeClr val="dk2"/>
              </a:buClr>
              <a:buSzPts val="1800"/>
              <a:buChar char="•"/>
              <a:defRPr/>
            </a:lvl4pPr>
            <a:lvl5pPr marL="2286000" lvl="4" indent="-342900" algn="l">
              <a:lnSpc>
                <a:spcPct val="111111"/>
              </a:lnSpc>
              <a:spcBef>
                <a:spcPts val="0"/>
              </a:spcBef>
              <a:spcAft>
                <a:spcPts val="0"/>
              </a:spcAft>
              <a:buClr>
                <a:schemeClr val="dk2"/>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42" name="Google Shape;342;p48"/>
          <p:cNvSpPr txBox="1">
            <a:spLocks noGrp="1"/>
          </p:cNvSpPr>
          <p:nvPr>
            <p:ph type="title"/>
          </p:nvPr>
        </p:nvSpPr>
        <p:spPr>
          <a:xfrm>
            <a:off x="432000" y="899999"/>
            <a:ext cx="3708000" cy="144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700"/>
              <a:buFont typeface="Arial"/>
              <a:buNone/>
              <a:defRPr sz="3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3" name="Google Shape;343;p48"/>
          <p:cNvSpPr txBox="1">
            <a:spLocks noGrp="1"/>
          </p:cNvSpPr>
          <p:nvPr>
            <p:ph type="body" idx="2"/>
          </p:nvPr>
        </p:nvSpPr>
        <p:spPr>
          <a:xfrm>
            <a:off x="432000" y="2412000"/>
            <a:ext cx="3708000" cy="2268000"/>
          </a:xfrm>
          <a:prstGeom prst="rect">
            <a:avLst/>
          </a:prstGeom>
          <a:noFill/>
          <a:ln>
            <a:noFill/>
          </a:ln>
        </p:spPr>
        <p:txBody>
          <a:bodyPr spcFirstLastPara="1" wrap="square" lIns="0" tIns="0" rIns="0" bIns="0" anchor="t" anchorCtr="0">
            <a:noAutofit/>
          </a:bodyPr>
          <a:lstStyle>
            <a:lvl1pPr marL="457200" lvl="0" indent="-336550" algn="l">
              <a:lnSpc>
                <a:spcPct val="117647"/>
              </a:lnSpc>
              <a:spcBef>
                <a:spcPts val="0"/>
              </a:spcBef>
              <a:spcAft>
                <a:spcPts val="0"/>
              </a:spcAft>
              <a:buClr>
                <a:schemeClr val="lt1"/>
              </a:buClr>
              <a:buSzPts val="1700"/>
              <a:buChar char="•"/>
              <a:defRPr>
                <a:solidFill>
                  <a:schemeClr val="lt1"/>
                </a:solidFill>
              </a:defRPr>
            </a:lvl1pPr>
            <a:lvl2pPr marL="914400" lvl="1" indent="-336550" algn="l">
              <a:lnSpc>
                <a:spcPct val="117647"/>
              </a:lnSpc>
              <a:spcBef>
                <a:spcPts val="0"/>
              </a:spcBef>
              <a:spcAft>
                <a:spcPts val="0"/>
              </a:spcAft>
              <a:buClr>
                <a:schemeClr val="lt1"/>
              </a:buClr>
              <a:buSzPts val="1700"/>
              <a:buChar char="•"/>
              <a:defRPr>
                <a:solidFill>
                  <a:schemeClr val="lt1"/>
                </a:solidFill>
              </a:defRPr>
            </a:lvl2pPr>
            <a:lvl3pPr marL="1371600" lvl="2" indent="-336550" algn="l">
              <a:lnSpc>
                <a:spcPct val="117647"/>
              </a:lnSpc>
              <a:spcBef>
                <a:spcPts val="0"/>
              </a:spcBef>
              <a:spcAft>
                <a:spcPts val="0"/>
              </a:spcAft>
              <a:buClr>
                <a:schemeClr val="lt1"/>
              </a:buClr>
              <a:buSzPts val="1700"/>
              <a:buChar char="•"/>
              <a:defRPr>
                <a:solidFill>
                  <a:schemeClr val="lt1"/>
                </a:solidFill>
              </a:defRPr>
            </a:lvl3pPr>
            <a:lvl4pPr marL="1828800" lvl="3" indent="-336550" algn="l">
              <a:lnSpc>
                <a:spcPct val="117647"/>
              </a:lnSpc>
              <a:spcBef>
                <a:spcPts val="0"/>
              </a:spcBef>
              <a:spcAft>
                <a:spcPts val="0"/>
              </a:spcAft>
              <a:buClr>
                <a:schemeClr val="lt1"/>
              </a:buClr>
              <a:buSzPts val="1700"/>
              <a:buChar char="•"/>
              <a:defRPr>
                <a:solidFill>
                  <a:schemeClr val="lt1"/>
                </a:solidFill>
              </a:defRPr>
            </a:lvl4pPr>
            <a:lvl5pPr marL="2286000" lvl="4" indent="-336550" algn="l">
              <a:lnSpc>
                <a:spcPct val="117647"/>
              </a:lnSpc>
              <a:spcBef>
                <a:spcPts val="0"/>
              </a:spcBef>
              <a:spcAft>
                <a:spcPts val="0"/>
              </a:spcAft>
              <a:buClr>
                <a:schemeClr val="lt1"/>
              </a:buClr>
              <a:buSzPts val="1700"/>
              <a:buChar char="•"/>
              <a:defRPr>
                <a:solidFill>
                  <a:schemeClr val="lt1"/>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Tekst met foto 1">
  <p:cSld name="Tekst met foto 1">
    <p:spTree>
      <p:nvGrpSpPr>
        <p:cNvPr id="1" name="Shape 344"/>
        <p:cNvGrpSpPr/>
        <p:nvPr/>
      </p:nvGrpSpPr>
      <p:grpSpPr>
        <a:xfrm>
          <a:off x="0" y="0"/>
          <a:ext cx="0" cy="0"/>
          <a:chOff x="0" y="0"/>
          <a:chExt cx="0" cy="0"/>
        </a:xfrm>
      </p:grpSpPr>
      <p:sp>
        <p:nvSpPr>
          <p:cNvPr id="345" name="Google Shape;345;p49"/>
          <p:cNvSpPr>
            <a:spLocks noGrp="1"/>
          </p:cNvSpPr>
          <p:nvPr>
            <p:ph type="pic" idx="2"/>
          </p:nvPr>
        </p:nvSpPr>
        <p:spPr>
          <a:xfrm>
            <a:off x="4572000" y="0"/>
            <a:ext cx="4572000" cy="5143500"/>
          </a:xfrm>
          <a:prstGeom prst="rect">
            <a:avLst/>
          </a:prstGeom>
          <a:solidFill>
            <a:srgbClr val="D8D8D8"/>
          </a:solidFill>
          <a:ln>
            <a:noFill/>
          </a:ln>
        </p:spPr>
      </p:sp>
      <p:sp>
        <p:nvSpPr>
          <p:cNvPr id="346" name="Google Shape;346;p49"/>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347" name="Google Shape;347;p49"/>
          <p:cNvSpPr txBox="1">
            <a:spLocks noGrp="1"/>
          </p:cNvSpPr>
          <p:nvPr>
            <p:ph type="title"/>
          </p:nvPr>
        </p:nvSpPr>
        <p:spPr>
          <a:xfrm>
            <a:off x="432000" y="899999"/>
            <a:ext cx="3708000" cy="144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700"/>
              <a:buFont typeface="Arial"/>
              <a:buNone/>
              <a:defRPr sz="3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8" name="Google Shape;348;p49"/>
          <p:cNvSpPr txBox="1">
            <a:spLocks noGrp="1"/>
          </p:cNvSpPr>
          <p:nvPr>
            <p:ph type="body" idx="1"/>
          </p:nvPr>
        </p:nvSpPr>
        <p:spPr>
          <a:xfrm>
            <a:off x="432000" y="2412000"/>
            <a:ext cx="3708000" cy="2268000"/>
          </a:xfrm>
          <a:prstGeom prst="rect">
            <a:avLst/>
          </a:prstGeom>
          <a:noFill/>
          <a:ln>
            <a:noFill/>
          </a:ln>
        </p:spPr>
        <p:txBody>
          <a:bodyPr spcFirstLastPara="1" wrap="square" lIns="0" tIns="0" rIns="0" bIns="0" anchor="t" anchorCtr="0">
            <a:noAutofit/>
          </a:bodyPr>
          <a:lstStyle>
            <a:lvl1pPr marL="457200" lvl="0" indent="-336550" algn="l">
              <a:lnSpc>
                <a:spcPct val="117647"/>
              </a:lnSpc>
              <a:spcBef>
                <a:spcPts val="0"/>
              </a:spcBef>
              <a:spcAft>
                <a:spcPts val="0"/>
              </a:spcAft>
              <a:buClr>
                <a:schemeClr val="lt1"/>
              </a:buClr>
              <a:buSzPts val="1700"/>
              <a:buChar char="•"/>
              <a:defRPr>
                <a:solidFill>
                  <a:schemeClr val="lt1"/>
                </a:solidFill>
              </a:defRPr>
            </a:lvl1pPr>
            <a:lvl2pPr marL="914400" lvl="1" indent="-336550" algn="l">
              <a:lnSpc>
                <a:spcPct val="117647"/>
              </a:lnSpc>
              <a:spcBef>
                <a:spcPts val="0"/>
              </a:spcBef>
              <a:spcAft>
                <a:spcPts val="0"/>
              </a:spcAft>
              <a:buClr>
                <a:schemeClr val="lt1"/>
              </a:buClr>
              <a:buSzPts val="1700"/>
              <a:buChar char="•"/>
              <a:defRPr>
                <a:solidFill>
                  <a:schemeClr val="lt1"/>
                </a:solidFill>
              </a:defRPr>
            </a:lvl2pPr>
            <a:lvl3pPr marL="1371600" lvl="2" indent="-336550" algn="l">
              <a:lnSpc>
                <a:spcPct val="117647"/>
              </a:lnSpc>
              <a:spcBef>
                <a:spcPts val="0"/>
              </a:spcBef>
              <a:spcAft>
                <a:spcPts val="0"/>
              </a:spcAft>
              <a:buClr>
                <a:schemeClr val="lt1"/>
              </a:buClr>
              <a:buSzPts val="1700"/>
              <a:buChar char="•"/>
              <a:defRPr>
                <a:solidFill>
                  <a:schemeClr val="lt1"/>
                </a:solidFill>
              </a:defRPr>
            </a:lvl3pPr>
            <a:lvl4pPr marL="1828800" lvl="3" indent="-336550" algn="l">
              <a:lnSpc>
                <a:spcPct val="117647"/>
              </a:lnSpc>
              <a:spcBef>
                <a:spcPts val="0"/>
              </a:spcBef>
              <a:spcAft>
                <a:spcPts val="0"/>
              </a:spcAft>
              <a:buClr>
                <a:schemeClr val="lt1"/>
              </a:buClr>
              <a:buSzPts val="1700"/>
              <a:buChar char="•"/>
              <a:defRPr>
                <a:solidFill>
                  <a:schemeClr val="lt1"/>
                </a:solidFill>
              </a:defRPr>
            </a:lvl4pPr>
            <a:lvl5pPr marL="2286000" lvl="4" indent="-336550" algn="l">
              <a:lnSpc>
                <a:spcPct val="117647"/>
              </a:lnSpc>
              <a:spcBef>
                <a:spcPts val="0"/>
              </a:spcBef>
              <a:spcAft>
                <a:spcPts val="0"/>
              </a:spcAft>
              <a:buClr>
                <a:schemeClr val="lt1"/>
              </a:buClr>
              <a:buSzPts val="1700"/>
              <a:buChar char="•"/>
              <a:defRPr>
                <a:solidFill>
                  <a:schemeClr val="lt1"/>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49" name="Google Shape;349;p49"/>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0" name="Google Shape;350;p49"/>
          <p:cNvSpPr txBox="1">
            <a:spLocks noGrp="1"/>
          </p:cNvSpPr>
          <p:nvPr>
            <p:ph type="body" idx="3"/>
          </p:nvPr>
        </p:nvSpPr>
        <p:spPr>
          <a:xfrm>
            <a:off x="8751600" y="396670"/>
            <a:ext cx="392400" cy="1670400"/>
          </a:xfrm>
          <a:prstGeom prst="rect">
            <a:avLst/>
          </a:prstGeom>
          <a:blipFill rotWithShape="1">
            <a:blip r:embed="rId2">
              <a:alphaModFix/>
            </a:blip>
            <a:stretch>
              <a:fillRect l="144" r="-141"/>
            </a:stretch>
          </a:blipFill>
          <a:ln>
            <a:noFill/>
          </a:ln>
        </p:spPr>
        <p:txBody>
          <a:bodyPr spcFirstLastPara="1" wrap="square" lIns="0" tIns="0" rIns="0" bIns="0" anchor="t" anchorCtr="0">
            <a:noAutofit/>
          </a:bodyPr>
          <a:lstStyle>
            <a:lvl1pPr marL="457200" lvl="0" indent="-228600" algn="l">
              <a:lnSpc>
                <a:spcPct val="166666"/>
              </a:lnSpc>
              <a:spcBef>
                <a:spcPts val="0"/>
              </a:spcBef>
              <a:spcAft>
                <a:spcPts val="0"/>
              </a:spcAft>
              <a:buClr>
                <a:schemeClr val="dk2"/>
              </a:buClr>
              <a:buSzPts val="1200"/>
              <a:buNone/>
              <a:defRPr sz="12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matchingName="Tekst met foto 2">
  <p:cSld name="Tekst met foto 2">
    <p:spTree>
      <p:nvGrpSpPr>
        <p:cNvPr id="1" name="Shape 351"/>
        <p:cNvGrpSpPr/>
        <p:nvPr/>
      </p:nvGrpSpPr>
      <p:grpSpPr>
        <a:xfrm>
          <a:off x="0" y="0"/>
          <a:ext cx="0" cy="0"/>
          <a:chOff x="0" y="0"/>
          <a:chExt cx="0" cy="0"/>
        </a:xfrm>
      </p:grpSpPr>
      <p:sp>
        <p:nvSpPr>
          <p:cNvPr id="352" name="Google Shape;352;p50"/>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353" name="Google Shape;353;p50"/>
          <p:cNvSpPr txBox="1">
            <a:spLocks noGrp="1"/>
          </p:cNvSpPr>
          <p:nvPr>
            <p:ph type="title"/>
          </p:nvPr>
        </p:nvSpPr>
        <p:spPr>
          <a:xfrm>
            <a:off x="432000" y="899999"/>
            <a:ext cx="2878230" cy="3455999"/>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700"/>
              <a:buFont typeface="Arial"/>
              <a:buNone/>
              <a:defRPr sz="3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4" name="Google Shape;354;p50"/>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5" name="Google Shape;355;p50"/>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6" name="Google Shape;356;p50"/>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357" name="Google Shape;357;p50"/>
          <p:cNvSpPr>
            <a:spLocks noGrp="1"/>
          </p:cNvSpPr>
          <p:nvPr>
            <p:ph type="pic" idx="2"/>
          </p:nvPr>
        </p:nvSpPr>
        <p:spPr>
          <a:xfrm>
            <a:off x="3564000" y="900000"/>
            <a:ext cx="5580000" cy="3456000"/>
          </a:xfrm>
          <a:prstGeom prst="rect">
            <a:avLst/>
          </a:prstGeom>
          <a:solidFill>
            <a:srgbClr val="D8D8D8"/>
          </a:solidFill>
          <a:ln>
            <a:noFill/>
          </a:ln>
        </p:spPr>
      </p:sp>
      <p:sp>
        <p:nvSpPr>
          <p:cNvPr id="358" name="Google Shape;358;p50"/>
          <p:cNvSpPr txBox="1">
            <a:spLocks noGrp="1"/>
          </p:cNvSpPr>
          <p:nvPr>
            <p:ph type="body" idx="1"/>
          </p:nvPr>
        </p:nvSpPr>
        <p:spPr>
          <a:xfrm>
            <a:off x="8751600" y="396670"/>
            <a:ext cx="392400" cy="1670400"/>
          </a:xfrm>
          <a:prstGeom prst="rect">
            <a:avLst/>
          </a:prstGeom>
          <a:blipFill rotWithShape="1">
            <a:blip r:embed="rId2">
              <a:alphaModFix/>
            </a:blip>
            <a:stretch>
              <a:fillRect l="144" r="-141"/>
            </a:stretch>
          </a:blipFill>
          <a:ln>
            <a:noFill/>
          </a:ln>
        </p:spPr>
        <p:txBody>
          <a:bodyPr spcFirstLastPara="1" wrap="square" lIns="0" tIns="0" rIns="0" bIns="0" anchor="t" anchorCtr="0">
            <a:noAutofit/>
          </a:bodyPr>
          <a:lstStyle>
            <a:lvl1pPr marL="457200" lvl="0" indent="-228600" algn="l">
              <a:lnSpc>
                <a:spcPct val="166666"/>
              </a:lnSpc>
              <a:spcBef>
                <a:spcPts val="0"/>
              </a:spcBef>
              <a:spcAft>
                <a:spcPts val="0"/>
              </a:spcAft>
              <a:buClr>
                <a:schemeClr val="dk2"/>
              </a:buClr>
              <a:buSzPts val="1200"/>
              <a:buNone/>
              <a:defRPr sz="12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kst wit en kleur">
  <p:cSld name="Tekst wit en kleur">
    <p:spTree>
      <p:nvGrpSpPr>
        <p:cNvPr id="1" name="Shape 36"/>
        <p:cNvGrpSpPr/>
        <p:nvPr/>
      </p:nvGrpSpPr>
      <p:grpSpPr>
        <a:xfrm>
          <a:off x="0" y="0"/>
          <a:ext cx="0" cy="0"/>
          <a:chOff x="0" y="0"/>
          <a:chExt cx="0" cy="0"/>
        </a:xfrm>
      </p:grpSpPr>
      <p:sp>
        <p:nvSpPr>
          <p:cNvPr id="37" name="Google Shape;37;p67"/>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38" name="Google Shape;38;p67"/>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67"/>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7"/>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41" name="Google Shape;41;p67"/>
          <p:cNvSpPr txBox="1">
            <a:spLocks noGrp="1"/>
          </p:cNvSpPr>
          <p:nvPr>
            <p:ph type="body" idx="1"/>
          </p:nvPr>
        </p:nvSpPr>
        <p:spPr>
          <a:xfrm>
            <a:off x="5040000" y="972001"/>
            <a:ext cx="3420000" cy="3744000"/>
          </a:xfrm>
          <a:prstGeom prst="rect">
            <a:avLst/>
          </a:prstGeom>
          <a:noFill/>
          <a:ln>
            <a:noFill/>
          </a:ln>
        </p:spPr>
        <p:txBody>
          <a:bodyPr spcFirstLastPara="1" wrap="square" lIns="0" tIns="0" rIns="0" bIns="0" anchor="t" anchorCtr="0">
            <a:noAutofit/>
          </a:bodyPr>
          <a:lstStyle>
            <a:lvl1pPr marL="457200" lvl="0" indent="-342900" algn="l">
              <a:lnSpc>
                <a:spcPct val="111111"/>
              </a:lnSpc>
              <a:spcBef>
                <a:spcPts val="0"/>
              </a:spcBef>
              <a:spcAft>
                <a:spcPts val="0"/>
              </a:spcAft>
              <a:buClr>
                <a:schemeClr val="dk2"/>
              </a:buClr>
              <a:buSzPts val="1800"/>
              <a:buChar char="•"/>
              <a:defRPr/>
            </a:lvl1pPr>
            <a:lvl2pPr marL="914400" lvl="1" indent="-342900" algn="l">
              <a:lnSpc>
                <a:spcPct val="111111"/>
              </a:lnSpc>
              <a:spcBef>
                <a:spcPts val="0"/>
              </a:spcBef>
              <a:spcAft>
                <a:spcPts val="0"/>
              </a:spcAft>
              <a:buClr>
                <a:schemeClr val="dk2"/>
              </a:buClr>
              <a:buSzPts val="1800"/>
              <a:buChar char="•"/>
              <a:defRPr/>
            </a:lvl2pPr>
            <a:lvl3pPr marL="1371600" lvl="2" indent="-342900" algn="l">
              <a:lnSpc>
                <a:spcPct val="111111"/>
              </a:lnSpc>
              <a:spcBef>
                <a:spcPts val="0"/>
              </a:spcBef>
              <a:spcAft>
                <a:spcPts val="0"/>
              </a:spcAft>
              <a:buClr>
                <a:schemeClr val="dk2"/>
              </a:buClr>
              <a:buSzPts val="1800"/>
              <a:buChar char="•"/>
              <a:defRPr/>
            </a:lvl3pPr>
            <a:lvl4pPr marL="1828800" lvl="3" indent="-342900" algn="l">
              <a:lnSpc>
                <a:spcPct val="111111"/>
              </a:lnSpc>
              <a:spcBef>
                <a:spcPts val="0"/>
              </a:spcBef>
              <a:spcAft>
                <a:spcPts val="0"/>
              </a:spcAft>
              <a:buClr>
                <a:schemeClr val="dk2"/>
              </a:buClr>
              <a:buSzPts val="1800"/>
              <a:buChar char="•"/>
              <a:defRPr/>
            </a:lvl4pPr>
            <a:lvl5pPr marL="2286000" lvl="4" indent="-342900" algn="l">
              <a:lnSpc>
                <a:spcPct val="111111"/>
              </a:lnSpc>
              <a:spcBef>
                <a:spcPts val="0"/>
              </a:spcBef>
              <a:spcAft>
                <a:spcPts val="0"/>
              </a:spcAft>
              <a:buClr>
                <a:schemeClr val="dk2"/>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2" name="Google Shape;42;p67"/>
          <p:cNvSpPr txBox="1">
            <a:spLocks noGrp="1"/>
          </p:cNvSpPr>
          <p:nvPr>
            <p:ph type="title"/>
          </p:nvPr>
        </p:nvSpPr>
        <p:spPr>
          <a:xfrm>
            <a:off x="432000" y="899999"/>
            <a:ext cx="3708000" cy="144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700"/>
              <a:buFont typeface="Arial"/>
              <a:buNone/>
              <a:defRPr sz="3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67"/>
          <p:cNvSpPr txBox="1">
            <a:spLocks noGrp="1"/>
          </p:cNvSpPr>
          <p:nvPr>
            <p:ph type="body" idx="2"/>
          </p:nvPr>
        </p:nvSpPr>
        <p:spPr>
          <a:xfrm>
            <a:off x="432000" y="2412000"/>
            <a:ext cx="3708000" cy="2268000"/>
          </a:xfrm>
          <a:prstGeom prst="rect">
            <a:avLst/>
          </a:prstGeom>
          <a:noFill/>
          <a:ln>
            <a:noFill/>
          </a:ln>
        </p:spPr>
        <p:txBody>
          <a:bodyPr spcFirstLastPara="1" wrap="square" lIns="0" tIns="0" rIns="0" bIns="0" anchor="t" anchorCtr="0">
            <a:noAutofit/>
          </a:bodyPr>
          <a:lstStyle>
            <a:lvl1pPr marL="457200" lvl="0" indent="-336550" algn="l">
              <a:lnSpc>
                <a:spcPct val="117647"/>
              </a:lnSpc>
              <a:spcBef>
                <a:spcPts val="0"/>
              </a:spcBef>
              <a:spcAft>
                <a:spcPts val="0"/>
              </a:spcAft>
              <a:buClr>
                <a:schemeClr val="lt1"/>
              </a:buClr>
              <a:buSzPts val="1700"/>
              <a:buChar char="•"/>
              <a:defRPr>
                <a:solidFill>
                  <a:schemeClr val="lt1"/>
                </a:solidFill>
              </a:defRPr>
            </a:lvl1pPr>
            <a:lvl2pPr marL="914400" lvl="1" indent="-336550" algn="l">
              <a:lnSpc>
                <a:spcPct val="117647"/>
              </a:lnSpc>
              <a:spcBef>
                <a:spcPts val="0"/>
              </a:spcBef>
              <a:spcAft>
                <a:spcPts val="0"/>
              </a:spcAft>
              <a:buClr>
                <a:schemeClr val="lt1"/>
              </a:buClr>
              <a:buSzPts val="1700"/>
              <a:buChar char="•"/>
              <a:defRPr>
                <a:solidFill>
                  <a:schemeClr val="lt1"/>
                </a:solidFill>
              </a:defRPr>
            </a:lvl2pPr>
            <a:lvl3pPr marL="1371600" lvl="2" indent="-336550" algn="l">
              <a:lnSpc>
                <a:spcPct val="117647"/>
              </a:lnSpc>
              <a:spcBef>
                <a:spcPts val="0"/>
              </a:spcBef>
              <a:spcAft>
                <a:spcPts val="0"/>
              </a:spcAft>
              <a:buClr>
                <a:schemeClr val="lt1"/>
              </a:buClr>
              <a:buSzPts val="1700"/>
              <a:buChar char="•"/>
              <a:defRPr>
                <a:solidFill>
                  <a:schemeClr val="lt1"/>
                </a:solidFill>
              </a:defRPr>
            </a:lvl3pPr>
            <a:lvl4pPr marL="1828800" lvl="3" indent="-336550" algn="l">
              <a:lnSpc>
                <a:spcPct val="117647"/>
              </a:lnSpc>
              <a:spcBef>
                <a:spcPts val="0"/>
              </a:spcBef>
              <a:spcAft>
                <a:spcPts val="0"/>
              </a:spcAft>
              <a:buClr>
                <a:schemeClr val="lt1"/>
              </a:buClr>
              <a:buSzPts val="1700"/>
              <a:buChar char="•"/>
              <a:defRPr>
                <a:solidFill>
                  <a:schemeClr val="lt1"/>
                </a:solidFill>
              </a:defRPr>
            </a:lvl4pPr>
            <a:lvl5pPr marL="2286000" lvl="4" indent="-336550" algn="l">
              <a:lnSpc>
                <a:spcPct val="117647"/>
              </a:lnSpc>
              <a:spcBef>
                <a:spcPts val="0"/>
              </a:spcBef>
              <a:spcAft>
                <a:spcPts val="0"/>
              </a:spcAft>
              <a:buClr>
                <a:schemeClr val="lt1"/>
              </a:buClr>
              <a:buSzPts val="1700"/>
              <a:buChar char="•"/>
              <a:defRPr>
                <a:solidFill>
                  <a:schemeClr val="lt1"/>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matchingName="Tekst met foto 3">
  <p:cSld name="Tekst met foto 3">
    <p:spTree>
      <p:nvGrpSpPr>
        <p:cNvPr id="1" name="Shape 359"/>
        <p:cNvGrpSpPr/>
        <p:nvPr/>
      </p:nvGrpSpPr>
      <p:grpSpPr>
        <a:xfrm>
          <a:off x="0" y="0"/>
          <a:ext cx="0" cy="0"/>
          <a:chOff x="0" y="0"/>
          <a:chExt cx="0" cy="0"/>
        </a:xfrm>
      </p:grpSpPr>
      <p:sp>
        <p:nvSpPr>
          <p:cNvPr id="360" name="Google Shape;360;p51"/>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361" name="Google Shape;361;p51"/>
          <p:cNvSpPr>
            <a:spLocks noGrp="1"/>
          </p:cNvSpPr>
          <p:nvPr>
            <p:ph type="pic" idx="2"/>
          </p:nvPr>
        </p:nvSpPr>
        <p:spPr>
          <a:xfrm>
            <a:off x="3564000" y="0"/>
            <a:ext cx="5580000" cy="3240000"/>
          </a:xfrm>
          <a:prstGeom prst="rect">
            <a:avLst/>
          </a:prstGeom>
          <a:solidFill>
            <a:srgbClr val="D8D8D8"/>
          </a:solidFill>
          <a:ln>
            <a:noFill/>
          </a:ln>
        </p:spPr>
      </p:sp>
      <p:sp>
        <p:nvSpPr>
          <p:cNvPr id="362" name="Google Shape;362;p51"/>
          <p:cNvSpPr txBox="1">
            <a:spLocks noGrp="1"/>
          </p:cNvSpPr>
          <p:nvPr>
            <p:ph type="title"/>
          </p:nvPr>
        </p:nvSpPr>
        <p:spPr>
          <a:xfrm>
            <a:off x="432000" y="899999"/>
            <a:ext cx="2700000" cy="144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700"/>
              <a:buFont typeface="Arial"/>
              <a:buNone/>
              <a:defRPr sz="3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3" name="Google Shape;363;p51"/>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4" name="Google Shape;364;p51"/>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5" name="Google Shape;365;p51"/>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366" name="Google Shape;366;p51"/>
          <p:cNvSpPr txBox="1">
            <a:spLocks noGrp="1"/>
          </p:cNvSpPr>
          <p:nvPr>
            <p:ph type="body" idx="1"/>
          </p:nvPr>
        </p:nvSpPr>
        <p:spPr>
          <a:xfrm>
            <a:off x="8751600" y="396670"/>
            <a:ext cx="392400" cy="1670400"/>
          </a:xfrm>
          <a:prstGeom prst="rect">
            <a:avLst/>
          </a:prstGeom>
          <a:blipFill rotWithShape="1">
            <a:blip r:embed="rId2">
              <a:alphaModFix/>
            </a:blip>
            <a:stretch>
              <a:fillRect l="144" r="-141"/>
            </a:stretch>
          </a:blipFill>
          <a:ln>
            <a:noFill/>
          </a:ln>
        </p:spPr>
        <p:txBody>
          <a:bodyPr spcFirstLastPara="1" wrap="square" lIns="0" tIns="0" rIns="0" bIns="0" anchor="t" anchorCtr="0">
            <a:noAutofit/>
          </a:bodyPr>
          <a:lstStyle>
            <a:lvl1pPr marL="457200" lvl="0" indent="-228600" algn="l">
              <a:lnSpc>
                <a:spcPct val="166666"/>
              </a:lnSpc>
              <a:spcBef>
                <a:spcPts val="0"/>
              </a:spcBef>
              <a:spcAft>
                <a:spcPts val="0"/>
              </a:spcAft>
              <a:buClr>
                <a:schemeClr val="dk2"/>
              </a:buClr>
              <a:buSzPts val="1200"/>
              <a:buNone/>
              <a:defRPr sz="12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367" name="Google Shape;367;p51"/>
          <p:cNvSpPr txBox="1">
            <a:spLocks noGrp="1"/>
          </p:cNvSpPr>
          <p:nvPr>
            <p:ph type="body" idx="3"/>
          </p:nvPr>
        </p:nvSpPr>
        <p:spPr>
          <a:xfrm>
            <a:off x="5040000" y="3672000"/>
            <a:ext cx="3672000" cy="100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dk2"/>
              </a:buClr>
              <a:buSzPts val="1700"/>
              <a:buNone/>
              <a:defRPr sz="1700">
                <a:solidFill>
                  <a:schemeClr val="dk2"/>
                </a:solidFill>
              </a:defRPr>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368" name="Google Shape;368;p51"/>
          <p:cNvSpPr txBox="1">
            <a:spLocks noGrp="1"/>
          </p:cNvSpPr>
          <p:nvPr>
            <p:ph type="body" idx="4"/>
          </p:nvPr>
        </p:nvSpPr>
        <p:spPr>
          <a:xfrm>
            <a:off x="450000" y="2412000"/>
            <a:ext cx="2700000" cy="226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lt1"/>
              </a:buClr>
              <a:buSzPts val="1700"/>
              <a:buNone/>
              <a:defRPr sz="1700">
                <a:solidFill>
                  <a:schemeClr val="lt1"/>
                </a:solidFill>
              </a:defRPr>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matchingName="Tekst met grafiek 1">
  <p:cSld name="Tekst met grafiek 1">
    <p:spTree>
      <p:nvGrpSpPr>
        <p:cNvPr id="1" name="Shape 369"/>
        <p:cNvGrpSpPr/>
        <p:nvPr/>
      </p:nvGrpSpPr>
      <p:grpSpPr>
        <a:xfrm>
          <a:off x="0" y="0"/>
          <a:ext cx="0" cy="0"/>
          <a:chOff x="0" y="0"/>
          <a:chExt cx="0" cy="0"/>
        </a:xfrm>
      </p:grpSpPr>
      <p:sp>
        <p:nvSpPr>
          <p:cNvPr id="370" name="Google Shape;370;p52"/>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371" name="Google Shape;371;p52"/>
          <p:cNvSpPr txBox="1">
            <a:spLocks noGrp="1"/>
          </p:cNvSpPr>
          <p:nvPr>
            <p:ph type="body" idx="1"/>
          </p:nvPr>
        </p:nvSpPr>
        <p:spPr>
          <a:xfrm>
            <a:off x="3704734" y="0"/>
            <a:ext cx="5439266" cy="3240000"/>
          </a:xfrm>
          <a:prstGeom prst="rect">
            <a:avLst/>
          </a:prstGeom>
          <a:noFill/>
          <a:ln>
            <a:noFill/>
          </a:ln>
        </p:spPr>
        <p:txBody>
          <a:bodyPr spcFirstLastPara="1" wrap="square" lIns="900000" tIns="360000" rIns="900000" bIns="0" anchor="t" anchorCtr="0">
            <a:noAutofit/>
          </a:bodyPr>
          <a:lstStyle>
            <a:lvl1pPr marL="457200" lvl="0" indent="-228600" algn="ctr">
              <a:lnSpc>
                <a:spcPct val="125000"/>
              </a:lnSpc>
              <a:spcBef>
                <a:spcPts val="0"/>
              </a:spcBef>
              <a:spcAft>
                <a:spcPts val="0"/>
              </a:spcAft>
              <a:buClr>
                <a:srgbClr val="7F7F7F"/>
              </a:buClr>
              <a:buSzPts val="1600"/>
              <a:buFont typeface="Arial"/>
              <a:buNone/>
              <a:defRPr sz="1600">
                <a:solidFill>
                  <a:srgbClr val="7F7F7F"/>
                </a:solidFill>
              </a:defRPr>
            </a:lvl1pPr>
            <a:lvl2pPr marL="914400" lvl="1" indent="-228600" algn="l">
              <a:lnSpc>
                <a:spcPct val="117647"/>
              </a:lnSpc>
              <a:spcBef>
                <a:spcPts val="0"/>
              </a:spcBef>
              <a:spcAft>
                <a:spcPts val="0"/>
              </a:spcAft>
              <a:buClr>
                <a:srgbClr val="7F7F7F"/>
              </a:buClr>
              <a:buSzPts val="1700"/>
              <a:buFont typeface="Arial"/>
              <a:buNone/>
              <a:defRPr>
                <a:solidFill>
                  <a:srgbClr val="7F7F7F"/>
                </a:solidFill>
              </a:defRPr>
            </a:lvl2pPr>
            <a:lvl3pPr marL="1371600" lvl="2" indent="-228600" algn="l">
              <a:lnSpc>
                <a:spcPct val="117647"/>
              </a:lnSpc>
              <a:spcBef>
                <a:spcPts val="0"/>
              </a:spcBef>
              <a:spcAft>
                <a:spcPts val="0"/>
              </a:spcAft>
              <a:buClr>
                <a:srgbClr val="7F7F7F"/>
              </a:buClr>
              <a:buSzPts val="1700"/>
              <a:buFont typeface="Arial"/>
              <a:buNone/>
              <a:defRPr>
                <a:solidFill>
                  <a:srgbClr val="7F7F7F"/>
                </a:solidFill>
              </a:defRPr>
            </a:lvl3pPr>
            <a:lvl4pPr marL="1828800" lvl="3" indent="-228600" algn="ctr">
              <a:lnSpc>
                <a:spcPct val="117647"/>
              </a:lnSpc>
              <a:spcBef>
                <a:spcPts val="0"/>
              </a:spcBef>
              <a:spcAft>
                <a:spcPts val="0"/>
              </a:spcAft>
              <a:buClr>
                <a:srgbClr val="7F7F7F"/>
              </a:buClr>
              <a:buSzPts val="1700"/>
              <a:buFont typeface="Arial"/>
              <a:buNone/>
              <a:defRPr>
                <a:solidFill>
                  <a:srgbClr val="7F7F7F"/>
                </a:solidFill>
              </a:defRPr>
            </a:lvl4pPr>
            <a:lvl5pPr marL="2286000" lvl="4" indent="-228600" algn="l">
              <a:lnSpc>
                <a:spcPct val="117647"/>
              </a:lnSpc>
              <a:spcBef>
                <a:spcPts val="0"/>
              </a:spcBef>
              <a:spcAft>
                <a:spcPts val="0"/>
              </a:spcAft>
              <a:buClr>
                <a:srgbClr val="7F7F7F"/>
              </a:buClr>
              <a:buSzPts val="1700"/>
              <a:buFont typeface="Arial"/>
              <a:buNone/>
              <a:defRPr>
                <a:solidFill>
                  <a:srgbClr val="7F7F7F"/>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72" name="Google Shape;372;p52"/>
          <p:cNvSpPr txBox="1">
            <a:spLocks noGrp="1"/>
          </p:cNvSpPr>
          <p:nvPr>
            <p:ph type="title"/>
          </p:nvPr>
        </p:nvSpPr>
        <p:spPr>
          <a:xfrm>
            <a:off x="432000" y="899999"/>
            <a:ext cx="2700000" cy="144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700"/>
              <a:buFont typeface="Arial"/>
              <a:buNone/>
              <a:defRPr sz="3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3" name="Google Shape;373;p52"/>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4" name="Google Shape;374;p52"/>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5" name="Google Shape;375;p52"/>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376" name="Google Shape;376;p52"/>
          <p:cNvSpPr txBox="1">
            <a:spLocks noGrp="1"/>
          </p:cNvSpPr>
          <p:nvPr>
            <p:ph type="body" idx="2"/>
          </p:nvPr>
        </p:nvSpPr>
        <p:spPr>
          <a:xfrm>
            <a:off x="8751600" y="396670"/>
            <a:ext cx="392400" cy="1670400"/>
          </a:xfrm>
          <a:prstGeom prst="rect">
            <a:avLst/>
          </a:prstGeom>
          <a:blipFill rotWithShape="1">
            <a:blip r:embed="rId2">
              <a:alphaModFix/>
            </a:blip>
            <a:stretch>
              <a:fillRect l="144" r="-141"/>
            </a:stretch>
          </a:blipFill>
          <a:ln>
            <a:noFill/>
          </a:ln>
        </p:spPr>
        <p:txBody>
          <a:bodyPr spcFirstLastPara="1" wrap="square" lIns="0" tIns="0" rIns="0" bIns="0" anchor="t" anchorCtr="0">
            <a:noAutofit/>
          </a:bodyPr>
          <a:lstStyle>
            <a:lvl1pPr marL="457200" lvl="0" indent="-228600" algn="l">
              <a:lnSpc>
                <a:spcPct val="166666"/>
              </a:lnSpc>
              <a:spcBef>
                <a:spcPts val="0"/>
              </a:spcBef>
              <a:spcAft>
                <a:spcPts val="0"/>
              </a:spcAft>
              <a:buClr>
                <a:schemeClr val="dk2"/>
              </a:buClr>
              <a:buSzPts val="1200"/>
              <a:buNone/>
              <a:defRPr sz="12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377" name="Google Shape;377;p52"/>
          <p:cNvSpPr txBox="1">
            <a:spLocks noGrp="1"/>
          </p:cNvSpPr>
          <p:nvPr>
            <p:ph type="body" idx="3"/>
          </p:nvPr>
        </p:nvSpPr>
        <p:spPr>
          <a:xfrm>
            <a:off x="5040000" y="3672000"/>
            <a:ext cx="3672000" cy="100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dk2"/>
              </a:buClr>
              <a:buSzPts val="1700"/>
              <a:buNone/>
              <a:defRPr sz="17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378" name="Google Shape;378;p52"/>
          <p:cNvSpPr txBox="1">
            <a:spLocks noGrp="1"/>
          </p:cNvSpPr>
          <p:nvPr>
            <p:ph type="body" idx="4"/>
          </p:nvPr>
        </p:nvSpPr>
        <p:spPr>
          <a:xfrm>
            <a:off x="450000" y="2412000"/>
            <a:ext cx="2700000" cy="226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lt1"/>
              </a:buClr>
              <a:buSzPts val="1700"/>
              <a:buNone/>
              <a:defRPr sz="1700">
                <a:solidFill>
                  <a:schemeClr val="lt1"/>
                </a:solidFill>
              </a:defRPr>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wee grafieken">
  <p:cSld name="Twee grafieken">
    <p:spTree>
      <p:nvGrpSpPr>
        <p:cNvPr id="1" name="Shape 379"/>
        <p:cNvGrpSpPr/>
        <p:nvPr/>
      </p:nvGrpSpPr>
      <p:grpSpPr>
        <a:xfrm>
          <a:off x="0" y="0"/>
          <a:ext cx="0" cy="0"/>
          <a:chOff x="0" y="0"/>
          <a:chExt cx="0" cy="0"/>
        </a:xfrm>
      </p:grpSpPr>
      <p:sp>
        <p:nvSpPr>
          <p:cNvPr id="380" name="Google Shape;380;p53"/>
          <p:cNvSpPr txBox="1">
            <a:spLocks noGrp="1"/>
          </p:cNvSpPr>
          <p:nvPr>
            <p:ph type="body" idx="1"/>
          </p:nvPr>
        </p:nvSpPr>
        <p:spPr>
          <a:xfrm>
            <a:off x="4752000" y="175500"/>
            <a:ext cx="3999600" cy="2884500"/>
          </a:xfrm>
          <a:prstGeom prst="rect">
            <a:avLst/>
          </a:prstGeom>
          <a:noFill/>
          <a:ln>
            <a:noFill/>
          </a:ln>
        </p:spPr>
        <p:txBody>
          <a:bodyPr spcFirstLastPara="1" wrap="square" lIns="360000" tIns="360000" rIns="360000" bIns="0" anchor="t" anchorCtr="0">
            <a:noAutofit/>
          </a:bodyPr>
          <a:lstStyle>
            <a:lvl1pPr marL="457200" lvl="0" indent="-228600" algn="ctr">
              <a:lnSpc>
                <a:spcPct val="125000"/>
              </a:lnSpc>
              <a:spcBef>
                <a:spcPts val="0"/>
              </a:spcBef>
              <a:spcAft>
                <a:spcPts val="0"/>
              </a:spcAft>
              <a:buClr>
                <a:srgbClr val="7F7F7F"/>
              </a:buClr>
              <a:buSzPts val="1600"/>
              <a:buFont typeface="Arial"/>
              <a:buNone/>
              <a:defRPr sz="1600">
                <a:solidFill>
                  <a:srgbClr val="7F7F7F"/>
                </a:solidFill>
              </a:defRPr>
            </a:lvl1pPr>
            <a:lvl2pPr marL="914400" lvl="1" indent="-228600" algn="l">
              <a:lnSpc>
                <a:spcPct val="117647"/>
              </a:lnSpc>
              <a:spcBef>
                <a:spcPts val="0"/>
              </a:spcBef>
              <a:spcAft>
                <a:spcPts val="0"/>
              </a:spcAft>
              <a:buClr>
                <a:srgbClr val="7F7F7F"/>
              </a:buClr>
              <a:buSzPts val="1700"/>
              <a:buFont typeface="Arial"/>
              <a:buNone/>
              <a:defRPr>
                <a:solidFill>
                  <a:srgbClr val="7F7F7F"/>
                </a:solidFill>
              </a:defRPr>
            </a:lvl2pPr>
            <a:lvl3pPr marL="1371600" lvl="2" indent="-228600" algn="l">
              <a:lnSpc>
                <a:spcPct val="117647"/>
              </a:lnSpc>
              <a:spcBef>
                <a:spcPts val="0"/>
              </a:spcBef>
              <a:spcAft>
                <a:spcPts val="0"/>
              </a:spcAft>
              <a:buClr>
                <a:srgbClr val="7F7F7F"/>
              </a:buClr>
              <a:buSzPts val="1700"/>
              <a:buFont typeface="Arial"/>
              <a:buNone/>
              <a:defRPr>
                <a:solidFill>
                  <a:srgbClr val="7F7F7F"/>
                </a:solidFill>
              </a:defRPr>
            </a:lvl3pPr>
            <a:lvl4pPr marL="1828800" lvl="3" indent="-228600" algn="ctr">
              <a:lnSpc>
                <a:spcPct val="117647"/>
              </a:lnSpc>
              <a:spcBef>
                <a:spcPts val="0"/>
              </a:spcBef>
              <a:spcAft>
                <a:spcPts val="0"/>
              </a:spcAft>
              <a:buClr>
                <a:srgbClr val="7F7F7F"/>
              </a:buClr>
              <a:buSzPts val="1700"/>
              <a:buFont typeface="Arial"/>
              <a:buNone/>
              <a:defRPr>
                <a:solidFill>
                  <a:srgbClr val="7F7F7F"/>
                </a:solidFill>
              </a:defRPr>
            </a:lvl4pPr>
            <a:lvl5pPr marL="2286000" lvl="4" indent="-228600" algn="l">
              <a:lnSpc>
                <a:spcPct val="117647"/>
              </a:lnSpc>
              <a:spcBef>
                <a:spcPts val="0"/>
              </a:spcBef>
              <a:spcAft>
                <a:spcPts val="0"/>
              </a:spcAft>
              <a:buClr>
                <a:srgbClr val="7F7F7F"/>
              </a:buClr>
              <a:buSzPts val="1700"/>
              <a:buFont typeface="Arial"/>
              <a:buNone/>
              <a:defRPr>
                <a:solidFill>
                  <a:srgbClr val="7F7F7F"/>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81" name="Google Shape;381;p53"/>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382" name="Google Shape;382;p53"/>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3" name="Google Shape;383;p53"/>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4" name="Google Shape;384;p53"/>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385" name="Google Shape;385;p53"/>
          <p:cNvSpPr txBox="1">
            <a:spLocks noGrp="1"/>
          </p:cNvSpPr>
          <p:nvPr>
            <p:ph type="body" idx="2"/>
          </p:nvPr>
        </p:nvSpPr>
        <p:spPr>
          <a:xfrm>
            <a:off x="392400" y="180000"/>
            <a:ext cx="3999600" cy="2880000"/>
          </a:xfrm>
          <a:prstGeom prst="rect">
            <a:avLst/>
          </a:prstGeom>
          <a:noFill/>
          <a:ln>
            <a:noFill/>
          </a:ln>
        </p:spPr>
        <p:txBody>
          <a:bodyPr spcFirstLastPara="1" wrap="square" lIns="360000" tIns="360000" rIns="360000" bIns="0" anchor="t" anchorCtr="0">
            <a:noAutofit/>
          </a:bodyPr>
          <a:lstStyle>
            <a:lvl1pPr marL="457200" lvl="0" indent="-228600" algn="ctr">
              <a:lnSpc>
                <a:spcPct val="125000"/>
              </a:lnSpc>
              <a:spcBef>
                <a:spcPts val="0"/>
              </a:spcBef>
              <a:spcAft>
                <a:spcPts val="0"/>
              </a:spcAft>
              <a:buClr>
                <a:schemeClr val="lt1"/>
              </a:buClr>
              <a:buSzPts val="1600"/>
              <a:buFont typeface="Arial"/>
              <a:buNone/>
              <a:defRPr sz="1600">
                <a:solidFill>
                  <a:schemeClr val="lt1"/>
                </a:solidFill>
              </a:defRPr>
            </a:lvl1pPr>
            <a:lvl2pPr marL="914400" lvl="1" indent="-228600" algn="l">
              <a:lnSpc>
                <a:spcPct val="117647"/>
              </a:lnSpc>
              <a:spcBef>
                <a:spcPts val="0"/>
              </a:spcBef>
              <a:spcAft>
                <a:spcPts val="0"/>
              </a:spcAft>
              <a:buClr>
                <a:srgbClr val="7F7F7F"/>
              </a:buClr>
              <a:buSzPts val="1700"/>
              <a:buFont typeface="Arial"/>
              <a:buNone/>
              <a:defRPr>
                <a:solidFill>
                  <a:srgbClr val="7F7F7F"/>
                </a:solidFill>
              </a:defRPr>
            </a:lvl2pPr>
            <a:lvl3pPr marL="1371600" lvl="2" indent="-228600" algn="l">
              <a:lnSpc>
                <a:spcPct val="117647"/>
              </a:lnSpc>
              <a:spcBef>
                <a:spcPts val="0"/>
              </a:spcBef>
              <a:spcAft>
                <a:spcPts val="0"/>
              </a:spcAft>
              <a:buClr>
                <a:srgbClr val="7F7F7F"/>
              </a:buClr>
              <a:buSzPts val="1700"/>
              <a:buFont typeface="Arial"/>
              <a:buNone/>
              <a:defRPr>
                <a:solidFill>
                  <a:srgbClr val="7F7F7F"/>
                </a:solidFill>
              </a:defRPr>
            </a:lvl3pPr>
            <a:lvl4pPr marL="1828800" lvl="3" indent="-228600" algn="ctr">
              <a:lnSpc>
                <a:spcPct val="117647"/>
              </a:lnSpc>
              <a:spcBef>
                <a:spcPts val="0"/>
              </a:spcBef>
              <a:spcAft>
                <a:spcPts val="0"/>
              </a:spcAft>
              <a:buClr>
                <a:srgbClr val="7F7F7F"/>
              </a:buClr>
              <a:buSzPts val="1700"/>
              <a:buFont typeface="Arial"/>
              <a:buNone/>
              <a:defRPr>
                <a:solidFill>
                  <a:srgbClr val="7F7F7F"/>
                </a:solidFill>
              </a:defRPr>
            </a:lvl4pPr>
            <a:lvl5pPr marL="2286000" lvl="4" indent="-228600" algn="l">
              <a:lnSpc>
                <a:spcPct val="117647"/>
              </a:lnSpc>
              <a:spcBef>
                <a:spcPts val="0"/>
              </a:spcBef>
              <a:spcAft>
                <a:spcPts val="0"/>
              </a:spcAft>
              <a:buClr>
                <a:srgbClr val="7F7F7F"/>
              </a:buClr>
              <a:buSzPts val="1700"/>
              <a:buFont typeface="Arial"/>
              <a:buNone/>
              <a:defRPr>
                <a:solidFill>
                  <a:srgbClr val="7F7F7F"/>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86" name="Google Shape;386;p53"/>
          <p:cNvSpPr txBox="1">
            <a:spLocks noGrp="1"/>
          </p:cNvSpPr>
          <p:nvPr>
            <p:ph type="body" idx="3"/>
          </p:nvPr>
        </p:nvSpPr>
        <p:spPr>
          <a:xfrm>
            <a:off x="5040000" y="3491999"/>
            <a:ext cx="3672000" cy="118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dk2"/>
              </a:buClr>
              <a:buSzPts val="1700"/>
              <a:buNone/>
              <a:defRPr sz="17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387" name="Google Shape;387;p53"/>
          <p:cNvSpPr txBox="1">
            <a:spLocks noGrp="1"/>
          </p:cNvSpPr>
          <p:nvPr>
            <p:ph type="body" idx="4"/>
          </p:nvPr>
        </p:nvSpPr>
        <p:spPr>
          <a:xfrm>
            <a:off x="432000" y="3491999"/>
            <a:ext cx="3672000" cy="118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lt1"/>
              </a:buClr>
              <a:buSzPts val="1700"/>
              <a:buNone/>
              <a:defRPr sz="1700">
                <a:solidFill>
                  <a:schemeClr val="lt1"/>
                </a:solidFill>
              </a:defRPr>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Alleen afbeelding">
  <p:cSld name="Alleen afbeelding">
    <p:bg>
      <p:bgPr>
        <a:solidFill>
          <a:schemeClr val="dk2"/>
        </a:solidFill>
        <a:effectLst/>
      </p:bgPr>
    </p:bg>
    <p:spTree>
      <p:nvGrpSpPr>
        <p:cNvPr id="1" name="Shape 388"/>
        <p:cNvGrpSpPr/>
        <p:nvPr/>
      </p:nvGrpSpPr>
      <p:grpSpPr>
        <a:xfrm>
          <a:off x="0" y="0"/>
          <a:ext cx="0" cy="0"/>
          <a:chOff x="0" y="0"/>
          <a:chExt cx="0" cy="0"/>
        </a:xfrm>
      </p:grpSpPr>
      <p:sp>
        <p:nvSpPr>
          <p:cNvPr id="389" name="Google Shape;389;p54"/>
          <p:cNvSpPr>
            <a:spLocks noGrp="1"/>
          </p:cNvSpPr>
          <p:nvPr>
            <p:ph type="pic" idx="2"/>
          </p:nvPr>
        </p:nvSpPr>
        <p:spPr>
          <a:xfrm>
            <a:off x="612000" y="611999"/>
            <a:ext cx="7946125" cy="3924000"/>
          </a:xfrm>
          <a:prstGeom prst="rect">
            <a:avLst/>
          </a:prstGeom>
          <a:solidFill>
            <a:srgbClr val="D8D8D8"/>
          </a:solidFill>
          <a:ln>
            <a:noFill/>
          </a:ln>
        </p:spPr>
      </p:sp>
      <p:sp>
        <p:nvSpPr>
          <p:cNvPr id="390" name="Google Shape;390;p54"/>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1" name="Google Shape;391;p54"/>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2" name="Google Shape;392;p54"/>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Afsluiting" type="blank">
  <p:cSld name="BLANK">
    <p:bg>
      <p:bgPr>
        <a:solidFill>
          <a:schemeClr val="dk2"/>
        </a:solidFill>
        <a:effectLst/>
      </p:bgPr>
    </p:bg>
    <p:spTree>
      <p:nvGrpSpPr>
        <p:cNvPr id="1" name="Shape 393"/>
        <p:cNvGrpSpPr/>
        <p:nvPr/>
      </p:nvGrpSpPr>
      <p:grpSpPr>
        <a:xfrm>
          <a:off x="0" y="0"/>
          <a:ext cx="0" cy="0"/>
          <a:chOff x="0" y="0"/>
          <a:chExt cx="0" cy="0"/>
        </a:xfrm>
      </p:grpSpPr>
      <p:pic>
        <p:nvPicPr>
          <p:cNvPr id="394" name="Google Shape;394;p55" descr="Afbeelding met tekst&#10;&#10;Automatisch gegenereerde beschrijving"/>
          <p:cNvPicPr preferRelativeResize="0"/>
          <p:nvPr/>
        </p:nvPicPr>
        <p:blipFill rotWithShape="1">
          <a:blip r:embed="rId2">
            <a:alphaModFix/>
          </a:blip>
          <a:srcRect/>
          <a:stretch/>
        </p:blipFill>
        <p:spPr>
          <a:xfrm>
            <a:off x="2618575" y="989570"/>
            <a:ext cx="3763176" cy="2659251"/>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Sectie">
  <p:cSld name="Sectie">
    <p:bg>
      <p:bgPr>
        <a:solidFill>
          <a:schemeClr val="dk2"/>
        </a:solidFill>
        <a:effectLst/>
      </p:bgPr>
    </p:bg>
    <p:spTree>
      <p:nvGrpSpPr>
        <p:cNvPr id="1" name="Shape 402"/>
        <p:cNvGrpSpPr/>
        <p:nvPr/>
      </p:nvGrpSpPr>
      <p:grpSpPr>
        <a:xfrm>
          <a:off x="0" y="0"/>
          <a:ext cx="0" cy="0"/>
          <a:chOff x="0" y="0"/>
          <a:chExt cx="0" cy="0"/>
        </a:xfrm>
      </p:grpSpPr>
      <p:sp>
        <p:nvSpPr>
          <p:cNvPr id="403" name="Google Shape;403;gd1bd3423f3_0_225"/>
          <p:cNvSpPr txBox="1">
            <a:spLocks noGrp="1"/>
          </p:cNvSpPr>
          <p:nvPr>
            <p:ph type="ctrTitle"/>
          </p:nvPr>
        </p:nvSpPr>
        <p:spPr>
          <a:xfrm>
            <a:off x="720000" y="899999"/>
            <a:ext cx="7276500" cy="2484000"/>
          </a:xfrm>
          <a:prstGeom prst="rect">
            <a:avLst/>
          </a:prstGeom>
          <a:noFill/>
          <a:ln>
            <a:noFill/>
          </a:ln>
        </p:spPr>
        <p:txBody>
          <a:bodyPr spcFirstLastPara="1" wrap="square" lIns="0" tIns="0" rIns="0" bIns="0" anchor="t" anchorCtr="0">
            <a:noAutofit/>
          </a:bodyPr>
          <a:lstStyle>
            <a:lvl1pPr lvl="0" algn="l">
              <a:lnSpc>
                <a:spcPct val="120000"/>
              </a:lnSpc>
              <a:spcBef>
                <a:spcPts val="0"/>
              </a:spcBef>
              <a:spcAft>
                <a:spcPts val="0"/>
              </a:spcAft>
              <a:buClr>
                <a:schemeClr val="lt1"/>
              </a:buClr>
              <a:buSzPts val="5400"/>
              <a:buFont typeface="Arial"/>
              <a:buNone/>
              <a:defRPr sz="5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4" name="Google Shape;404;gd1bd3423f3_0_225"/>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5" name="Google Shape;405;gd1bd3423f3_0_225"/>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6" name="Google Shape;406;gd1bd3423f3_0_225"/>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el">
  <p:cSld name="Titel">
    <p:bg>
      <p:bgPr>
        <a:solidFill>
          <a:schemeClr val="dk2"/>
        </a:solidFill>
        <a:effectLst/>
      </p:bgPr>
    </p:bg>
    <p:spTree>
      <p:nvGrpSpPr>
        <p:cNvPr id="1" name="Shape 407"/>
        <p:cNvGrpSpPr/>
        <p:nvPr/>
      </p:nvGrpSpPr>
      <p:grpSpPr>
        <a:xfrm>
          <a:off x="0" y="0"/>
          <a:ext cx="0" cy="0"/>
          <a:chOff x="0" y="0"/>
          <a:chExt cx="0" cy="0"/>
        </a:xfrm>
      </p:grpSpPr>
      <p:sp>
        <p:nvSpPr>
          <p:cNvPr id="408" name="Google Shape;408;gd1bd3423f3_0_222"/>
          <p:cNvSpPr txBox="1">
            <a:spLocks noGrp="1"/>
          </p:cNvSpPr>
          <p:nvPr>
            <p:ph type="ctrTitle"/>
          </p:nvPr>
        </p:nvSpPr>
        <p:spPr>
          <a:xfrm>
            <a:off x="615951" y="3358194"/>
            <a:ext cx="7607400" cy="97050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5400"/>
              <a:buFont typeface="Arial"/>
              <a:buNone/>
              <a:defRPr sz="5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09" name="Google Shape;409;gd1bd3423f3_0_222" descr="Afbeelding met tekst&#10;&#10;Automatisch gegenereerde beschrijving"/>
          <p:cNvPicPr preferRelativeResize="0"/>
          <p:nvPr/>
        </p:nvPicPr>
        <p:blipFill rotWithShape="1">
          <a:blip r:embed="rId2">
            <a:alphaModFix/>
          </a:blip>
          <a:srcRect/>
          <a:stretch/>
        </p:blipFill>
        <p:spPr>
          <a:xfrm>
            <a:off x="2618575" y="522845"/>
            <a:ext cx="3763173" cy="2659253"/>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el en opsomming" type="obj">
  <p:cSld name="OBJECT">
    <p:spTree>
      <p:nvGrpSpPr>
        <p:cNvPr id="1" name="Shape 410"/>
        <p:cNvGrpSpPr/>
        <p:nvPr/>
      </p:nvGrpSpPr>
      <p:grpSpPr>
        <a:xfrm>
          <a:off x="0" y="0"/>
          <a:ext cx="0" cy="0"/>
          <a:chOff x="0" y="0"/>
          <a:chExt cx="0" cy="0"/>
        </a:xfrm>
      </p:grpSpPr>
      <p:sp>
        <p:nvSpPr>
          <p:cNvPr id="411" name="Google Shape;411;gd1bd3423f3_0_230"/>
          <p:cNvSpPr txBox="1">
            <a:spLocks noGrp="1"/>
          </p:cNvSpPr>
          <p:nvPr>
            <p:ph type="title"/>
          </p:nvPr>
        </p:nvSpPr>
        <p:spPr>
          <a:xfrm>
            <a:off x="612000" y="900000"/>
            <a:ext cx="6300000" cy="1173600"/>
          </a:xfrm>
          <a:prstGeom prst="rect">
            <a:avLst/>
          </a:prstGeom>
          <a:noFill/>
          <a:ln>
            <a:noFill/>
          </a:ln>
        </p:spPr>
        <p:txBody>
          <a:bodyPr spcFirstLastPara="1" wrap="square" lIns="0" tIns="0" rIns="0" bIns="0" anchor="t" anchorCtr="0">
            <a:noAutofit/>
          </a:bodyPr>
          <a:lstStyle>
            <a:lvl1pPr lvl="0" algn="l">
              <a:lnSpc>
                <a:spcPct val="110697"/>
              </a:lnSpc>
              <a:spcBef>
                <a:spcPts val="0"/>
              </a:spcBef>
              <a:spcAft>
                <a:spcPts val="0"/>
              </a:spcAft>
              <a:buClr>
                <a:schemeClr val="dk2"/>
              </a:buClr>
              <a:buSzPts val="4300"/>
              <a:buFont typeface="Arial"/>
              <a:buNone/>
              <a:defRPr sz="43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2" name="Google Shape;412;gd1bd3423f3_0_230"/>
          <p:cNvSpPr txBox="1">
            <a:spLocks noGrp="1"/>
          </p:cNvSpPr>
          <p:nvPr>
            <p:ph type="body" idx="1"/>
          </p:nvPr>
        </p:nvSpPr>
        <p:spPr>
          <a:xfrm>
            <a:off x="612000" y="2412000"/>
            <a:ext cx="6300000" cy="2268000"/>
          </a:xfrm>
          <a:prstGeom prst="rect">
            <a:avLst/>
          </a:prstGeom>
          <a:noFill/>
          <a:ln>
            <a:noFill/>
          </a:ln>
        </p:spPr>
        <p:txBody>
          <a:bodyPr spcFirstLastPara="1" wrap="square" lIns="0" tIns="0" rIns="0" bIns="0" anchor="t" anchorCtr="0">
            <a:noAutofit/>
          </a:bodyPr>
          <a:lstStyle>
            <a:lvl1pPr marL="457200" lvl="0" indent="-342900" algn="l">
              <a:lnSpc>
                <a:spcPct val="111111"/>
              </a:lnSpc>
              <a:spcBef>
                <a:spcPts val="0"/>
              </a:spcBef>
              <a:spcAft>
                <a:spcPts val="0"/>
              </a:spcAft>
              <a:buClr>
                <a:schemeClr val="dk2"/>
              </a:buClr>
              <a:buSzPts val="1800"/>
              <a:buChar char="•"/>
              <a:defRPr/>
            </a:lvl1pPr>
            <a:lvl2pPr marL="914400" lvl="1" indent="-342900" algn="l">
              <a:lnSpc>
                <a:spcPct val="111111"/>
              </a:lnSpc>
              <a:spcBef>
                <a:spcPts val="0"/>
              </a:spcBef>
              <a:spcAft>
                <a:spcPts val="0"/>
              </a:spcAft>
              <a:buClr>
                <a:schemeClr val="dk2"/>
              </a:buClr>
              <a:buSzPts val="1800"/>
              <a:buChar char="•"/>
              <a:defRPr/>
            </a:lvl2pPr>
            <a:lvl3pPr marL="1371600" lvl="2" indent="-342900" algn="l">
              <a:lnSpc>
                <a:spcPct val="111111"/>
              </a:lnSpc>
              <a:spcBef>
                <a:spcPts val="0"/>
              </a:spcBef>
              <a:spcAft>
                <a:spcPts val="0"/>
              </a:spcAft>
              <a:buClr>
                <a:schemeClr val="dk2"/>
              </a:buClr>
              <a:buSzPts val="1800"/>
              <a:buChar char="•"/>
              <a:defRPr/>
            </a:lvl3pPr>
            <a:lvl4pPr marL="1828800" lvl="3" indent="-342900" algn="l">
              <a:lnSpc>
                <a:spcPct val="111111"/>
              </a:lnSpc>
              <a:spcBef>
                <a:spcPts val="0"/>
              </a:spcBef>
              <a:spcAft>
                <a:spcPts val="0"/>
              </a:spcAft>
              <a:buClr>
                <a:schemeClr val="dk2"/>
              </a:buClr>
              <a:buSzPts val="1800"/>
              <a:buChar char="•"/>
              <a:defRPr/>
            </a:lvl4pPr>
            <a:lvl5pPr marL="2286000" lvl="4" indent="-342900" algn="l">
              <a:lnSpc>
                <a:spcPct val="111111"/>
              </a:lnSpc>
              <a:spcBef>
                <a:spcPts val="0"/>
              </a:spcBef>
              <a:spcAft>
                <a:spcPts val="0"/>
              </a:spcAft>
              <a:buClr>
                <a:schemeClr val="dk2"/>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13" name="Google Shape;413;gd1bd3423f3_0_230"/>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4" name="Google Shape;414;gd1bd3423f3_0_230"/>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5" name="Google Shape;415;gd1bd3423f3_0_230"/>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el en tekst">
  <p:cSld name="Titel en tekst">
    <p:spTree>
      <p:nvGrpSpPr>
        <p:cNvPr id="1" name="Shape 416"/>
        <p:cNvGrpSpPr/>
        <p:nvPr/>
      </p:nvGrpSpPr>
      <p:grpSpPr>
        <a:xfrm>
          <a:off x="0" y="0"/>
          <a:ext cx="0" cy="0"/>
          <a:chOff x="0" y="0"/>
          <a:chExt cx="0" cy="0"/>
        </a:xfrm>
      </p:grpSpPr>
      <p:sp>
        <p:nvSpPr>
          <p:cNvPr id="417" name="Google Shape;417;gd1bd3423f3_0_236"/>
          <p:cNvSpPr txBox="1">
            <a:spLocks noGrp="1"/>
          </p:cNvSpPr>
          <p:nvPr>
            <p:ph type="title"/>
          </p:nvPr>
        </p:nvSpPr>
        <p:spPr>
          <a:xfrm>
            <a:off x="612000" y="900000"/>
            <a:ext cx="6300000" cy="1173600"/>
          </a:xfrm>
          <a:prstGeom prst="rect">
            <a:avLst/>
          </a:prstGeom>
          <a:noFill/>
          <a:ln>
            <a:noFill/>
          </a:ln>
        </p:spPr>
        <p:txBody>
          <a:bodyPr spcFirstLastPara="1" wrap="square" lIns="0" tIns="0" rIns="0" bIns="0" anchor="t" anchorCtr="0">
            <a:noAutofit/>
          </a:bodyPr>
          <a:lstStyle>
            <a:lvl1pPr lvl="0" algn="l">
              <a:lnSpc>
                <a:spcPct val="110697"/>
              </a:lnSpc>
              <a:spcBef>
                <a:spcPts val="0"/>
              </a:spcBef>
              <a:spcAft>
                <a:spcPts val="0"/>
              </a:spcAft>
              <a:buClr>
                <a:schemeClr val="dk2"/>
              </a:buClr>
              <a:buSzPts val="4300"/>
              <a:buFont typeface="Arial"/>
              <a:buNone/>
              <a:defRPr sz="43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8" name="Google Shape;418;gd1bd3423f3_0_236"/>
          <p:cNvSpPr txBox="1">
            <a:spLocks noGrp="1"/>
          </p:cNvSpPr>
          <p:nvPr>
            <p:ph type="body" idx="1"/>
          </p:nvPr>
        </p:nvSpPr>
        <p:spPr>
          <a:xfrm>
            <a:off x="612000" y="2412000"/>
            <a:ext cx="6300000" cy="226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dk2"/>
              </a:buClr>
              <a:buSzPts val="1700"/>
              <a:buFont typeface="Arial"/>
              <a:buNone/>
              <a:defRPr/>
            </a:lvl1pPr>
            <a:lvl2pPr marL="914400" lvl="1" indent="-228600" algn="l">
              <a:lnSpc>
                <a:spcPct val="117647"/>
              </a:lnSpc>
              <a:spcBef>
                <a:spcPts val="0"/>
              </a:spcBef>
              <a:spcAft>
                <a:spcPts val="0"/>
              </a:spcAft>
              <a:buClr>
                <a:schemeClr val="dk2"/>
              </a:buClr>
              <a:buSzPts val="1700"/>
              <a:buFont typeface="Arial"/>
              <a:buNone/>
              <a:defRPr/>
            </a:lvl2pPr>
            <a:lvl3pPr marL="1371600" lvl="2" indent="-228600" algn="l">
              <a:lnSpc>
                <a:spcPct val="117647"/>
              </a:lnSpc>
              <a:spcBef>
                <a:spcPts val="0"/>
              </a:spcBef>
              <a:spcAft>
                <a:spcPts val="0"/>
              </a:spcAft>
              <a:buClr>
                <a:schemeClr val="dk2"/>
              </a:buClr>
              <a:buSzPts val="1700"/>
              <a:buFont typeface="Arial"/>
              <a:buNone/>
              <a:defRPr/>
            </a:lvl3pPr>
            <a:lvl4pPr marL="1828800" lvl="3" indent="-228600" algn="l">
              <a:lnSpc>
                <a:spcPct val="117647"/>
              </a:lnSpc>
              <a:spcBef>
                <a:spcPts val="0"/>
              </a:spcBef>
              <a:spcAft>
                <a:spcPts val="0"/>
              </a:spcAft>
              <a:buClr>
                <a:schemeClr val="dk2"/>
              </a:buClr>
              <a:buSzPts val="1700"/>
              <a:buFont typeface="Arial"/>
              <a:buNone/>
              <a:defRPr/>
            </a:lvl4pPr>
            <a:lvl5pPr marL="2286000" lvl="4" indent="-228600" algn="l">
              <a:lnSpc>
                <a:spcPct val="117647"/>
              </a:lnSpc>
              <a:spcBef>
                <a:spcPts val="0"/>
              </a:spcBef>
              <a:spcAft>
                <a:spcPts val="0"/>
              </a:spcAft>
              <a:buClr>
                <a:schemeClr val="dk2"/>
              </a:buClr>
              <a:buSzPts val="1700"/>
              <a:buFont typeface="Arial"/>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19" name="Google Shape;419;gd1bd3423f3_0_236"/>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0" name="Google Shape;420;gd1bd3423f3_0_236"/>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1" name="Google Shape;421;gd1bd3423f3_0_236"/>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ekst wit en kleur">
  <p:cSld name="Tekst wit en kleur">
    <p:spTree>
      <p:nvGrpSpPr>
        <p:cNvPr id="1" name="Shape 422"/>
        <p:cNvGrpSpPr/>
        <p:nvPr/>
      </p:nvGrpSpPr>
      <p:grpSpPr>
        <a:xfrm>
          <a:off x="0" y="0"/>
          <a:ext cx="0" cy="0"/>
          <a:chOff x="0" y="0"/>
          <a:chExt cx="0" cy="0"/>
        </a:xfrm>
      </p:grpSpPr>
      <p:sp>
        <p:nvSpPr>
          <p:cNvPr id="423" name="Google Shape;423;gd1bd3423f3_0_242"/>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424" name="Google Shape;424;gd1bd3423f3_0_242"/>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5" name="Google Shape;425;gd1bd3423f3_0_242"/>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6" name="Google Shape;426;gd1bd3423f3_0_242"/>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427" name="Google Shape;427;gd1bd3423f3_0_242"/>
          <p:cNvSpPr txBox="1">
            <a:spLocks noGrp="1"/>
          </p:cNvSpPr>
          <p:nvPr>
            <p:ph type="body" idx="1"/>
          </p:nvPr>
        </p:nvSpPr>
        <p:spPr>
          <a:xfrm>
            <a:off x="5040000" y="972001"/>
            <a:ext cx="3420000" cy="3744000"/>
          </a:xfrm>
          <a:prstGeom prst="rect">
            <a:avLst/>
          </a:prstGeom>
          <a:noFill/>
          <a:ln>
            <a:noFill/>
          </a:ln>
        </p:spPr>
        <p:txBody>
          <a:bodyPr spcFirstLastPara="1" wrap="square" lIns="0" tIns="0" rIns="0" bIns="0" anchor="t" anchorCtr="0">
            <a:noAutofit/>
          </a:bodyPr>
          <a:lstStyle>
            <a:lvl1pPr marL="457200" lvl="0" indent="-342900" algn="l">
              <a:lnSpc>
                <a:spcPct val="111111"/>
              </a:lnSpc>
              <a:spcBef>
                <a:spcPts val="0"/>
              </a:spcBef>
              <a:spcAft>
                <a:spcPts val="0"/>
              </a:spcAft>
              <a:buClr>
                <a:schemeClr val="dk2"/>
              </a:buClr>
              <a:buSzPts val="1800"/>
              <a:buChar char="•"/>
              <a:defRPr/>
            </a:lvl1pPr>
            <a:lvl2pPr marL="914400" lvl="1" indent="-342900" algn="l">
              <a:lnSpc>
                <a:spcPct val="111111"/>
              </a:lnSpc>
              <a:spcBef>
                <a:spcPts val="0"/>
              </a:spcBef>
              <a:spcAft>
                <a:spcPts val="0"/>
              </a:spcAft>
              <a:buClr>
                <a:schemeClr val="dk2"/>
              </a:buClr>
              <a:buSzPts val="1800"/>
              <a:buChar char="•"/>
              <a:defRPr/>
            </a:lvl2pPr>
            <a:lvl3pPr marL="1371600" lvl="2" indent="-342900" algn="l">
              <a:lnSpc>
                <a:spcPct val="111111"/>
              </a:lnSpc>
              <a:spcBef>
                <a:spcPts val="0"/>
              </a:spcBef>
              <a:spcAft>
                <a:spcPts val="0"/>
              </a:spcAft>
              <a:buClr>
                <a:schemeClr val="dk2"/>
              </a:buClr>
              <a:buSzPts val="1800"/>
              <a:buChar char="•"/>
              <a:defRPr/>
            </a:lvl3pPr>
            <a:lvl4pPr marL="1828800" lvl="3" indent="-342900" algn="l">
              <a:lnSpc>
                <a:spcPct val="111111"/>
              </a:lnSpc>
              <a:spcBef>
                <a:spcPts val="0"/>
              </a:spcBef>
              <a:spcAft>
                <a:spcPts val="0"/>
              </a:spcAft>
              <a:buClr>
                <a:schemeClr val="dk2"/>
              </a:buClr>
              <a:buSzPts val="1800"/>
              <a:buChar char="•"/>
              <a:defRPr/>
            </a:lvl4pPr>
            <a:lvl5pPr marL="2286000" lvl="4" indent="-342900" algn="l">
              <a:lnSpc>
                <a:spcPct val="111111"/>
              </a:lnSpc>
              <a:spcBef>
                <a:spcPts val="0"/>
              </a:spcBef>
              <a:spcAft>
                <a:spcPts val="0"/>
              </a:spcAft>
              <a:buClr>
                <a:schemeClr val="dk2"/>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28" name="Google Shape;428;gd1bd3423f3_0_242"/>
          <p:cNvSpPr txBox="1">
            <a:spLocks noGrp="1"/>
          </p:cNvSpPr>
          <p:nvPr>
            <p:ph type="title"/>
          </p:nvPr>
        </p:nvSpPr>
        <p:spPr>
          <a:xfrm>
            <a:off x="432000" y="899999"/>
            <a:ext cx="3708000" cy="144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700"/>
              <a:buFont typeface="Arial"/>
              <a:buNone/>
              <a:defRPr sz="3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9" name="Google Shape;429;gd1bd3423f3_0_242"/>
          <p:cNvSpPr txBox="1">
            <a:spLocks noGrp="1"/>
          </p:cNvSpPr>
          <p:nvPr>
            <p:ph type="body" idx="2"/>
          </p:nvPr>
        </p:nvSpPr>
        <p:spPr>
          <a:xfrm>
            <a:off x="432000" y="2412000"/>
            <a:ext cx="3708000" cy="2268000"/>
          </a:xfrm>
          <a:prstGeom prst="rect">
            <a:avLst/>
          </a:prstGeom>
          <a:noFill/>
          <a:ln>
            <a:noFill/>
          </a:ln>
        </p:spPr>
        <p:txBody>
          <a:bodyPr spcFirstLastPara="1" wrap="square" lIns="0" tIns="0" rIns="0" bIns="0" anchor="t" anchorCtr="0">
            <a:noAutofit/>
          </a:bodyPr>
          <a:lstStyle>
            <a:lvl1pPr marL="457200" lvl="0" indent="-336550" algn="l">
              <a:lnSpc>
                <a:spcPct val="117647"/>
              </a:lnSpc>
              <a:spcBef>
                <a:spcPts val="0"/>
              </a:spcBef>
              <a:spcAft>
                <a:spcPts val="0"/>
              </a:spcAft>
              <a:buClr>
                <a:schemeClr val="lt1"/>
              </a:buClr>
              <a:buSzPts val="1700"/>
              <a:buChar char="•"/>
              <a:defRPr>
                <a:solidFill>
                  <a:schemeClr val="lt1"/>
                </a:solidFill>
              </a:defRPr>
            </a:lvl1pPr>
            <a:lvl2pPr marL="914400" lvl="1" indent="-336550" algn="l">
              <a:lnSpc>
                <a:spcPct val="117647"/>
              </a:lnSpc>
              <a:spcBef>
                <a:spcPts val="0"/>
              </a:spcBef>
              <a:spcAft>
                <a:spcPts val="0"/>
              </a:spcAft>
              <a:buClr>
                <a:schemeClr val="lt1"/>
              </a:buClr>
              <a:buSzPts val="1700"/>
              <a:buChar char="•"/>
              <a:defRPr>
                <a:solidFill>
                  <a:schemeClr val="lt1"/>
                </a:solidFill>
              </a:defRPr>
            </a:lvl2pPr>
            <a:lvl3pPr marL="1371600" lvl="2" indent="-336550" algn="l">
              <a:lnSpc>
                <a:spcPct val="117647"/>
              </a:lnSpc>
              <a:spcBef>
                <a:spcPts val="0"/>
              </a:spcBef>
              <a:spcAft>
                <a:spcPts val="0"/>
              </a:spcAft>
              <a:buClr>
                <a:schemeClr val="lt1"/>
              </a:buClr>
              <a:buSzPts val="1700"/>
              <a:buChar char="•"/>
              <a:defRPr>
                <a:solidFill>
                  <a:schemeClr val="lt1"/>
                </a:solidFill>
              </a:defRPr>
            </a:lvl3pPr>
            <a:lvl4pPr marL="1828800" lvl="3" indent="-336550" algn="l">
              <a:lnSpc>
                <a:spcPct val="117647"/>
              </a:lnSpc>
              <a:spcBef>
                <a:spcPts val="0"/>
              </a:spcBef>
              <a:spcAft>
                <a:spcPts val="0"/>
              </a:spcAft>
              <a:buClr>
                <a:schemeClr val="lt1"/>
              </a:buClr>
              <a:buSzPts val="1700"/>
              <a:buChar char="•"/>
              <a:defRPr>
                <a:solidFill>
                  <a:schemeClr val="lt1"/>
                </a:solidFill>
              </a:defRPr>
            </a:lvl4pPr>
            <a:lvl5pPr marL="2286000" lvl="4" indent="-336550" algn="l">
              <a:lnSpc>
                <a:spcPct val="117647"/>
              </a:lnSpc>
              <a:spcBef>
                <a:spcPts val="0"/>
              </a:spcBef>
              <a:spcAft>
                <a:spcPts val="0"/>
              </a:spcAft>
              <a:buClr>
                <a:schemeClr val="lt1"/>
              </a:buClr>
              <a:buSzPts val="1700"/>
              <a:buChar char="•"/>
              <a:defRPr>
                <a:solidFill>
                  <a:schemeClr val="lt1"/>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ekst met foto 1">
  <p:cSld name="Tekst met foto 1">
    <p:spTree>
      <p:nvGrpSpPr>
        <p:cNvPr id="1" name="Shape 44"/>
        <p:cNvGrpSpPr/>
        <p:nvPr/>
      </p:nvGrpSpPr>
      <p:grpSpPr>
        <a:xfrm>
          <a:off x="0" y="0"/>
          <a:ext cx="0" cy="0"/>
          <a:chOff x="0" y="0"/>
          <a:chExt cx="0" cy="0"/>
        </a:xfrm>
      </p:grpSpPr>
      <p:sp>
        <p:nvSpPr>
          <p:cNvPr id="45" name="Google Shape;45;p68"/>
          <p:cNvSpPr>
            <a:spLocks noGrp="1"/>
          </p:cNvSpPr>
          <p:nvPr>
            <p:ph type="pic" idx="2"/>
          </p:nvPr>
        </p:nvSpPr>
        <p:spPr>
          <a:xfrm>
            <a:off x="4572000" y="0"/>
            <a:ext cx="4572000" cy="5143500"/>
          </a:xfrm>
          <a:prstGeom prst="rect">
            <a:avLst/>
          </a:prstGeom>
          <a:solidFill>
            <a:srgbClr val="D8D8D8"/>
          </a:solidFill>
          <a:ln>
            <a:noFill/>
          </a:ln>
        </p:spPr>
      </p:sp>
      <p:sp>
        <p:nvSpPr>
          <p:cNvPr id="46" name="Google Shape;46;p68"/>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47" name="Google Shape;47;p68"/>
          <p:cNvSpPr txBox="1">
            <a:spLocks noGrp="1"/>
          </p:cNvSpPr>
          <p:nvPr>
            <p:ph type="title"/>
          </p:nvPr>
        </p:nvSpPr>
        <p:spPr>
          <a:xfrm>
            <a:off x="432000" y="899999"/>
            <a:ext cx="3708000" cy="144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700"/>
              <a:buFont typeface="Arial"/>
              <a:buNone/>
              <a:defRPr sz="3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8"/>
          <p:cNvSpPr txBox="1">
            <a:spLocks noGrp="1"/>
          </p:cNvSpPr>
          <p:nvPr>
            <p:ph type="body" idx="1"/>
          </p:nvPr>
        </p:nvSpPr>
        <p:spPr>
          <a:xfrm>
            <a:off x="432000" y="2412000"/>
            <a:ext cx="3708000" cy="2268000"/>
          </a:xfrm>
          <a:prstGeom prst="rect">
            <a:avLst/>
          </a:prstGeom>
          <a:noFill/>
          <a:ln>
            <a:noFill/>
          </a:ln>
        </p:spPr>
        <p:txBody>
          <a:bodyPr spcFirstLastPara="1" wrap="square" lIns="0" tIns="0" rIns="0" bIns="0" anchor="t" anchorCtr="0">
            <a:noAutofit/>
          </a:bodyPr>
          <a:lstStyle>
            <a:lvl1pPr marL="457200" lvl="0" indent="-336550" algn="l">
              <a:lnSpc>
                <a:spcPct val="117647"/>
              </a:lnSpc>
              <a:spcBef>
                <a:spcPts val="0"/>
              </a:spcBef>
              <a:spcAft>
                <a:spcPts val="0"/>
              </a:spcAft>
              <a:buClr>
                <a:schemeClr val="lt1"/>
              </a:buClr>
              <a:buSzPts val="1700"/>
              <a:buChar char="•"/>
              <a:defRPr>
                <a:solidFill>
                  <a:schemeClr val="lt1"/>
                </a:solidFill>
              </a:defRPr>
            </a:lvl1pPr>
            <a:lvl2pPr marL="914400" lvl="1" indent="-336550" algn="l">
              <a:lnSpc>
                <a:spcPct val="117647"/>
              </a:lnSpc>
              <a:spcBef>
                <a:spcPts val="0"/>
              </a:spcBef>
              <a:spcAft>
                <a:spcPts val="0"/>
              </a:spcAft>
              <a:buClr>
                <a:schemeClr val="lt1"/>
              </a:buClr>
              <a:buSzPts val="1700"/>
              <a:buChar char="•"/>
              <a:defRPr>
                <a:solidFill>
                  <a:schemeClr val="lt1"/>
                </a:solidFill>
              </a:defRPr>
            </a:lvl2pPr>
            <a:lvl3pPr marL="1371600" lvl="2" indent="-336550" algn="l">
              <a:lnSpc>
                <a:spcPct val="117647"/>
              </a:lnSpc>
              <a:spcBef>
                <a:spcPts val="0"/>
              </a:spcBef>
              <a:spcAft>
                <a:spcPts val="0"/>
              </a:spcAft>
              <a:buClr>
                <a:schemeClr val="lt1"/>
              </a:buClr>
              <a:buSzPts val="1700"/>
              <a:buChar char="•"/>
              <a:defRPr>
                <a:solidFill>
                  <a:schemeClr val="lt1"/>
                </a:solidFill>
              </a:defRPr>
            </a:lvl3pPr>
            <a:lvl4pPr marL="1828800" lvl="3" indent="-336550" algn="l">
              <a:lnSpc>
                <a:spcPct val="117647"/>
              </a:lnSpc>
              <a:spcBef>
                <a:spcPts val="0"/>
              </a:spcBef>
              <a:spcAft>
                <a:spcPts val="0"/>
              </a:spcAft>
              <a:buClr>
                <a:schemeClr val="lt1"/>
              </a:buClr>
              <a:buSzPts val="1700"/>
              <a:buChar char="•"/>
              <a:defRPr>
                <a:solidFill>
                  <a:schemeClr val="lt1"/>
                </a:solidFill>
              </a:defRPr>
            </a:lvl4pPr>
            <a:lvl5pPr marL="2286000" lvl="4" indent="-336550" algn="l">
              <a:lnSpc>
                <a:spcPct val="117647"/>
              </a:lnSpc>
              <a:spcBef>
                <a:spcPts val="0"/>
              </a:spcBef>
              <a:spcAft>
                <a:spcPts val="0"/>
              </a:spcAft>
              <a:buClr>
                <a:schemeClr val="lt1"/>
              </a:buClr>
              <a:buSzPts val="1700"/>
              <a:buChar char="•"/>
              <a:defRPr>
                <a:solidFill>
                  <a:schemeClr val="lt1"/>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9" name="Google Shape;49;p68"/>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68"/>
          <p:cNvSpPr txBox="1">
            <a:spLocks noGrp="1"/>
          </p:cNvSpPr>
          <p:nvPr>
            <p:ph type="body" idx="3"/>
          </p:nvPr>
        </p:nvSpPr>
        <p:spPr>
          <a:xfrm>
            <a:off x="8751600" y="396670"/>
            <a:ext cx="392400" cy="1670400"/>
          </a:xfrm>
          <a:prstGeom prst="rect">
            <a:avLst/>
          </a:prstGeom>
          <a:blipFill rotWithShape="1">
            <a:blip r:embed="rId2">
              <a:alphaModFix/>
            </a:blip>
            <a:stretch>
              <a:fillRect l="144" r="-141"/>
            </a:stretch>
          </a:blipFill>
          <a:ln>
            <a:noFill/>
          </a:ln>
        </p:spPr>
        <p:txBody>
          <a:bodyPr spcFirstLastPara="1" wrap="square" lIns="0" tIns="0" rIns="0" bIns="0" anchor="t" anchorCtr="0">
            <a:noAutofit/>
          </a:bodyPr>
          <a:lstStyle>
            <a:lvl1pPr marL="457200" lvl="0" indent="-228600" algn="l">
              <a:lnSpc>
                <a:spcPct val="166666"/>
              </a:lnSpc>
              <a:spcBef>
                <a:spcPts val="0"/>
              </a:spcBef>
              <a:spcAft>
                <a:spcPts val="0"/>
              </a:spcAft>
              <a:buClr>
                <a:schemeClr val="dk2"/>
              </a:buClr>
              <a:buSzPts val="1200"/>
              <a:buNone/>
              <a:defRPr sz="12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matchingName="Tekst met foto 1">
  <p:cSld name="Tekst met foto 1">
    <p:spTree>
      <p:nvGrpSpPr>
        <p:cNvPr id="1" name="Shape 430"/>
        <p:cNvGrpSpPr/>
        <p:nvPr/>
      </p:nvGrpSpPr>
      <p:grpSpPr>
        <a:xfrm>
          <a:off x="0" y="0"/>
          <a:ext cx="0" cy="0"/>
          <a:chOff x="0" y="0"/>
          <a:chExt cx="0" cy="0"/>
        </a:xfrm>
      </p:grpSpPr>
      <p:sp>
        <p:nvSpPr>
          <p:cNvPr id="431" name="Google Shape;431;gd1bd3423f3_0_250"/>
          <p:cNvSpPr>
            <a:spLocks noGrp="1"/>
          </p:cNvSpPr>
          <p:nvPr>
            <p:ph type="pic" idx="2"/>
          </p:nvPr>
        </p:nvSpPr>
        <p:spPr>
          <a:xfrm>
            <a:off x="4572000" y="0"/>
            <a:ext cx="4572000" cy="5143500"/>
          </a:xfrm>
          <a:prstGeom prst="rect">
            <a:avLst/>
          </a:prstGeom>
          <a:solidFill>
            <a:srgbClr val="D8D8D8"/>
          </a:solidFill>
          <a:ln>
            <a:noFill/>
          </a:ln>
        </p:spPr>
      </p:sp>
      <p:sp>
        <p:nvSpPr>
          <p:cNvPr id="432" name="Google Shape;432;gd1bd3423f3_0_250"/>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433" name="Google Shape;433;gd1bd3423f3_0_250"/>
          <p:cNvSpPr txBox="1">
            <a:spLocks noGrp="1"/>
          </p:cNvSpPr>
          <p:nvPr>
            <p:ph type="title"/>
          </p:nvPr>
        </p:nvSpPr>
        <p:spPr>
          <a:xfrm>
            <a:off x="432000" y="899999"/>
            <a:ext cx="3708000" cy="144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700"/>
              <a:buFont typeface="Arial"/>
              <a:buNone/>
              <a:defRPr sz="3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4" name="Google Shape;434;gd1bd3423f3_0_250"/>
          <p:cNvSpPr txBox="1">
            <a:spLocks noGrp="1"/>
          </p:cNvSpPr>
          <p:nvPr>
            <p:ph type="body" idx="1"/>
          </p:nvPr>
        </p:nvSpPr>
        <p:spPr>
          <a:xfrm>
            <a:off x="432000" y="2412000"/>
            <a:ext cx="3708000" cy="2268000"/>
          </a:xfrm>
          <a:prstGeom prst="rect">
            <a:avLst/>
          </a:prstGeom>
          <a:noFill/>
          <a:ln>
            <a:noFill/>
          </a:ln>
        </p:spPr>
        <p:txBody>
          <a:bodyPr spcFirstLastPara="1" wrap="square" lIns="0" tIns="0" rIns="0" bIns="0" anchor="t" anchorCtr="0">
            <a:noAutofit/>
          </a:bodyPr>
          <a:lstStyle>
            <a:lvl1pPr marL="457200" lvl="0" indent="-336550" algn="l">
              <a:lnSpc>
                <a:spcPct val="117647"/>
              </a:lnSpc>
              <a:spcBef>
                <a:spcPts val="0"/>
              </a:spcBef>
              <a:spcAft>
                <a:spcPts val="0"/>
              </a:spcAft>
              <a:buClr>
                <a:schemeClr val="lt1"/>
              </a:buClr>
              <a:buSzPts val="1700"/>
              <a:buChar char="•"/>
              <a:defRPr>
                <a:solidFill>
                  <a:schemeClr val="lt1"/>
                </a:solidFill>
              </a:defRPr>
            </a:lvl1pPr>
            <a:lvl2pPr marL="914400" lvl="1" indent="-336550" algn="l">
              <a:lnSpc>
                <a:spcPct val="117647"/>
              </a:lnSpc>
              <a:spcBef>
                <a:spcPts val="0"/>
              </a:spcBef>
              <a:spcAft>
                <a:spcPts val="0"/>
              </a:spcAft>
              <a:buClr>
                <a:schemeClr val="lt1"/>
              </a:buClr>
              <a:buSzPts val="1700"/>
              <a:buChar char="•"/>
              <a:defRPr>
                <a:solidFill>
                  <a:schemeClr val="lt1"/>
                </a:solidFill>
              </a:defRPr>
            </a:lvl2pPr>
            <a:lvl3pPr marL="1371600" lvl="2" indent="-336550" algn="l">
              <a:lnSpc>
                <a:spcPct val="117647"/>
              </a:lnSpc>
              <a:spcBef>
                <a:spcPts val="0"/>
              </a:spcBef>
              <a:spcAft>
                <a:spcPts val="0"/>
              </a:spcAft>
              <a:buClr>
                <a:schemeClr val="lt1"/>
              </a:buClr>
              <a:buSzPts val="1700"/>
              <a:buChar char="•"/>
              <a:defRPr>
                <a:solidFill>
                  <a:schemeClr val="lt1"/>
                </a:solidFill>
              </a:defRPr>
            </a:lvl3pPr>
            <a:lvl4pPr marL="1828800" lvl="3" indent="-336550" algn="l">
              <a:lnSpc>
                <a:spcPct val="117647"/>
              </a:lnSpc>
              <a:spcBef>
                <a:spcPts val="0"/>
              </a:spcBef>
              <a:spcAft>
                <a:spcPts val="0"/>
              </a:spcAft>
              <a:buClr>
                <a:schemeClr val="lt1"/>
              </a:buClr>
              <a:buSzPts val="1700"/>
              <a:buChar char="•"/>
              <a:defRPr>
                <a:solidFill>
                  <a:schemeClr val="lt1"/>
                </a:solidFill>
              </a:defRPr>
            </a:lvl4pPr>
            <a:lvl5pPr marL="2286000" lvl="4" indent="-336550" algn="l">
              <a:lnSpc>
                <a:spcPct val="117647"/>
              </a:lnSpc>
              <a:spcBef>
                <a:spcPts val="0"/>
              </a:spcBef>
              <a:spcAft>
                <a:spcPts val="0"/>
              </a:spcAft>
              <a:buClr>
                <a:schemeClr val="lt1"/>
              </a:buClr>
              <a:buSzPts val="1700"/>
              <a:buChar char="•"/>
              <a:defRPr>
                <a:solidFill>
                  <a:schemeClr val="lt1"/>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35" name="Google Shape;435;gd1bd3423f3_0_250"/>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6" name="Google Shape;436;gd1bd3423f3_0_250"/>
          <p:cNvSpPr txBox="1">
            <a:spLocks noGrp="1"/>
          </p:cNvSpPr>
          <p:nvPr>
            <p:ph type="body" idx="3"/>
          </p:nvPr>
        </p:nvSpPr>
        <p:spPr>
          <a:xfrm>
            <a:off x="8751600" y="396670"/>
            <a:ext cx="392400" cy="1670400"/>
          </a:xfrm>
          <a:prstGeom prst="rect">
            <a:avLst/>
          </a:prstGeom>
          <a:blipFill rotWithShape="1">
            <a:blip r:embed="rId2">
              <a:alphaModFix/>
            </a:blip>
            <a:stretch>
              <a:fillRect l="150" r="-150"/>
            </a:stretch>
          </a:blipFill>
          <a:ln>
            <a:noFill/>
          </a:ln>
        </p:spPr>
        <p:txBody>
          <a:bodyPr spcFirstLastPara="1" wrap="square" lIns="0" tIns="0" rIns="0" bIns="0" anchor="t" anchorCtr="0">
            <a:noAutofit/>
          </a:bodyPr>
          <a:lstStyle>
            <a:lvl1pPr marL="457200" lvl="0" indent="-228600" algn="l">
              <a:lnSpc>
                <a:spcPct val="166666"/>
              </a:lnSpc>
              <a:spcBef>
                <a:spcPts val="0"/>
              </a:spcBef>
              <a:spcAft>
                <a:spcPts val="0"/>
              </a:spcAft>
              <a:buClr>
                <a:schemeClr val="dk2"/>
              </a:buClr>
              <a:buSzPts val="1200"/>
              <a:buNone/>
              <a:defRPr sz="12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matchingName="Tekst met foto 2">
  <p:cSld name="Tekst met foto 2">
    <p:spTree>
      <p:nvGrpSpPr>
        <p:cNvPr id="1" name="Shape 437"/>
        <p:cNvGrpSpPr/>
        <p:nvPr/>
      </p:nvGrpSpPr>
      <p:grpSpPr>
        <a:xfrm>
          <a:off x="0" y="0"/>
          <a:ext cx="0" cy="0"/>
          <a:chOff x="0" y="0"/>
          <a:chExt cx="0" cy="0"/>
        </a:xfrm>
      </p:grpSpPr>
      <p:sp>
        <p:nvSpPr>
          <p:cNvPr id="438" name="Google Shape;438;gd1bd3423f3_0_257"/>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439" name="Google Shape;439;gd1bd3423f3_0_257"/>
          <p:cNvSpPr txBox="1">
            <a:spLocks noGrp="1"/>
          </p:cNvSpPr>
          <p:nvPr>
            <p:ph type="title"/>
          </p:nvPr>
        </p:nvSpPr>
        <p:spPr>
          <a:xfrm>
            <a:off x="432000" y="899999"/>
            <a:ext cx="2878200" cy="3456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700"/>
              <a:buFont typeface="Arial"/>
              <a:buNone/>
              <a:defRPr sz="3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0" name="Google Shape;440;gd1bd3423f3_0_257"/>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1" name="Google Shape;441;gd1bd3423f3_0_257"/>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2" name="Google Shape;442;gd1bd3423f3_0_257"/>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443" name="Google Shape;443;gd1bd3423f3_0_257"/>
          <p:cNvSpPr>
            <a:spLocks noGrp="1"/>
          </p:cNvSpPr>
          <p:nvPr>
            <p:ph type="pic" idx="2"/>
          </p:nvPr>
        </p:nvSpPr>
        <p:spPr>
          <a:xfrm>
            <a:off x="3564000" y="900000"/>
            <a:ext cx="5580000" cy="3456000"/>
          </a:xfrm>
          <a:prstGeom prst="rect">
            <a:avLst/>
          </a:prstGeom>
          <a:solidFill>
            <a:srgbClr val="D8D8D8"/>
          </a:solidFill>
          <a:ln>
            <a:noFill/>
          </a:ln>
        </p:spPr>
      </p:sp>
      <p:sp>
        <p:nvSpPr>
          <p:cNvPr id="444" name="Google Shape;444;gd1bd3423f3_0_257"/>
          <p:cNvSpPr txBox="1">
            <a:spLocks noGrp="1"/>
          </p:cNvSpPr>
          <p:nvPr>
            <p:ph type="body" idx="1"/>
          </p:nvPr>
        </p:nvSpPr>
        <p:spPr>
          <a:xfrm>
            <a:off x="8751600" y="396670"/>
            <a:ext cx="392400" cy="1670400"/>
          </a:xfrm>
          <a:prstGeom prst="rect">
            <a:avLst/>
          </a:prstGeom>
          <a:blipFill rotWithShape="1">
            <a:blip r:embed="rId2">
              <a:alphaModFix/>
            </a:blip>
            <a:stretch>
              <a:fillRect l="150" r="-150"/>
            </a:stretch>
          </a:blipFill>
          <a:ln>
            <a:noFill/>
          </a:ln>
        </p:spPr>
        <p:txBody>
          <a:bodyPr spcFirstLastPara="1" wrap="square" lIns="0" tIns="0" rIns="0" bIns="0" anchor="t" anchorCtr="0">
            <a:noAutofit/>
          </a:bodyPr>
          <a:lstStyle>
            <a:lvl1pPr marL="457200" lvl="0" indent="-228600" algn="l">
              <a:lnSpc>
                <a:spcPct val="166666"/>
              </a:lnSpc>
              <a:spcBef>
                <a:spcPts val="0"/>
              </a:spcBef>
              <a:spcAft>
                <a:spcPts val="0"/>
              </a:spcAft>
              <a:buClr>
                <a:schemeClr val="dk2"/>
              </a:buClr>
              <a:buSzPts val="1200"/>
              <a:buNone/>
              <a:defRPr sz="12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matchingName="Tekst met foto 3">
  <p:cSld name="Tekst met foto 3">
    <p:spTree>
      <p:nvGrpSpPr>
        <p:cNvPr id="1" name="Shape 445"/>
        <p:cNvGrpSpPr/>
        <p:nvPr/>
      </p:nvGrpSpPr>
      <p:grpSpPr>
        <a:xfrm>
          <a:off x="0" y="0"/>
          <a:ext cx="0" cy="0"/>
          <a:chOff x="0" y="0"/>
          <a:chExt cx="0" cy="0"/>
        </a:xfrm>
      </p:grpSpPr>
      <p:sp>
        <p:nvSpPr>
          <p:cNvPr id="446" name="Google Shape;446;gd1bd3423f3_0_265"/>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447" name="Google Shape;447;gd1bd3423f3_0_265"/>
          <p:cNvSpPr>
            <a:spLocks noGrp="1"/>
          </p:cNvSpPr>
          <p:nvPr>
            <p:ph type="pic" idx="2"/>
          </p:nvPr>
        </p:nvSpPr>
        <p:spPr>
          <a:xfrm>
            <a:off x="3564000" y="0"/>
            <a:ext cx="5580000" cy="3240000"/>
          </a:xfrm>
          <a:prstGeom prst="rect">
            <a:avLst/>
          </a:prstGeom>
          <a:solidFill>
            <a:srgbClr val="D8D8D8"/>
          </a:solidFill>
          <a:ln>
            <a:noFill/>
          </a:ln>
        </p:spPr>
      </p:sp>
      <p:sp>
        <p:nvSpPr>
          <p:cNvPr id="448" name="Google Shape;448;gd1bd3423f3_0_265"/>
          <p:cNvSpPr txBox="1">
            <a:spLocks noGrp="1"/>
          </p:cNvSpPr>
          <p:nvPr>
            <p:ph type="title"/>
          </p:nvPr>
        </p:nvSpPr>
        <p:spPr>
          <a:xfrm>
            <a:off x="432000" y="899999"/>
            <a:ext cx="2700000" cy="144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700"/>
              <a:buFont typeface="Arial"/>
              <a:buNone/>
              <a:defRPr sz="3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9" name="Google Shape;449;gd1bd3423f3_0_265"/>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0" name="Google Shape;450;gd1bd3423f3_0_265"/>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1" name="Google Shape;451;gd1bd3423f3_0_265"/>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452" name="Google Shape;452;gd1bd3423f3_0_265"/>
          <p:cNvSpPr txBox="1">
            <a:spLocks noGrp="1"/>
          </p:cNvSpPr>
          <p:nvPr>
            <p:ph type="body" idx="1"/>
          </p:nvPr>
        </p:nvSpPr>
        <p:spPr>
          <a:xfrm>
            <a:off x="8751600" y="396670"/>
            <a:ext cx="392400" cy="1670400"/>
          </a:xfrm>
          <a:prstGeom prst="rect">
            <a:avLst/>
          </a:prstGeom>
          <a:blipFill rotWithShape="1">
            <a:blip r:embed="rId2">
              <a:alphaModFix/>
            </a:blip>
            <a:stretch>
              <a:fillRect l="150" r="-150"/>
            </a:stretch>
          </a:blipFill>
          <a:ln>
            <a:noFill/>
          </a:ln>
        </p:spPr>
        <p:txBody>
          <a:bodyPr spcFirstLastPara="1" wrap="square" lIns="0" tIns="0" rIns="0" bIns="0" anchor="t" anchorCtr="0">
            <a:noAutofit/>
          </a:bodyPr>
          <a:lstStyle>
            <a:lvl1pPr marL="457200" lvl="0" indent="-228600" algn="l">
              <a:lnSpc>
                <a:spcPct val="166666"/>
              </a:lnSpc>
              <a:spcBef>
                <a:spcPts val="0"/>
              </a:spcBef>
              <a:spcAft>
                <a:spcPts val="0"/>
              </a:spcAft>
              <a:buClr>
                <a:schemeClr val="dk2"/>
              </a:buClr>
              <a:buSzPts val="1200"/>
              <a:buNone/>
              <a:defRPr sz="12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453" name="Google Shape;453;gd1bd3423f3_0_265"/>
          <p:cNvSpPr txBox="1">
            <a:spLocks noGrp="1"/>
          </p:cNvSpPr>
          <p:nvPr>
            <p:ph type="body" idx="3"/>
          </p:nvPr>
        </p:nvSpPr>
        <p:spPr>
          <a:xfrm>
            <a:off x="5040000" y="3672000"/>
            <a:ext cx="3672000" cy="100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dk2"/>
              </a:buClr>
              <a:buSzPts val="1700"/>
              <a:buNone/>
              <a:defRPr sz="1700">
                <a:solidFill>
                  <a:schemeClr val="dk2"/>
                </a:solidFill>
              </a:defRPr>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454" name="Google Shape;454;gd1bd3423f3_0_265"/>
          <p:cNvSpPr txBox="1">
            <a:spLocks noGrp="1"/>
          </p:cNvSpPr>
          <p:nvPr>
            <p:ph type="body" idx="4"/>
          </p:nvPr>
        </p:nvSpPr>
        <p:spPr>
          <a:xfrm>
            <a:off x="450000" y="2412000"/>
            <a:ext cx="2700000" cy="226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lt1"/>
              </a:buClr>
              <a:buSzPts val="1700"/>
              <a:buNone/>
              <a:defRPr sz="1700">
                <a:solidFill>
                  <a:schemeClr val="lt1"/>
                </a:solidFill>
              </a:defRPr>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ekst met foto 4">
  <p:cSld name="Tekst met foto 4">
    <p:spTree>
      <p:nvGrpSpPr>
        <p:cNvPr id="1" name="Shape 455"/>
        <p:cNvGrpSpPr/>
        <p:nvPr/>
      </p:nvGrpSpPr>
      <p:grpSpPr>
        <a:xfrm>
          <a:off x="0" y="0"/>
          <a:ext cx="0" cy="0"/>
          <a:chOff x="0" y="0"/>
          <a:chExt cx="0" cy="0"/>
        </a:xfrm>
      </p:grpSpPr>
      <p:sp>
        <p:nvSpPr>
          <p:cNvPr id="456" name="Google Shape;456;gd1bd3423f3_0_275"/>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457" name="Google Shape;457;gd1bd3423f3_0_275"/>
          <p:cNvSpPr>
            <a:spLocks noGrp="1"/>
          </p:cNvSpPr>
          <p:nvPr>
            <p:ph type="pic" idx="2"/>
          </p:nvPr>
        </p:nvSpPr>
        <p:spPr>
          <a:xfrm>
            <a:off x="0" y="0"/>
            <a:ext cx="4572000" cy="3060000"/>
          </a:xfrm>
          <a:prstGeom prst="rect">
            <a:avLst/>
          </a:prstGeom>
          <a:solidFill>
            <a:srgbClr val="D8D8D8"/>
          </a:solidFill>
          <a:ln>
            <a:noFill/>
          </a:ln>
        </p:spPr>
      </p:sp>
      <p:sp>
        <p:nvSpPr>
          <p:cNvPr id="458" name="Google Shape;458;gd1bd3423f3_0_275"/>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9" name="Google Shape;459;gd1bd3423f3_0_275"/>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0" name="Google Shape;460;gd1bd3423f3_0_275"/>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461" name="Google Shape;461;gd1bd3423f3_0_275"/>
          <p:cNvSpPr txBox="1">
            <a:spLocks noGrp="1"/>
          </p:cNvSpPr>
          <p:nvPr>
            <p:ph type="body" idx="1"/>
          </p:nvPr>
        </p:nvSpPr>
        <p:spPr>
          <a:xfrm>
            <a:off x="5040000" y="900000"/>
            <a:ext cx="3420000" cy="3780000"/>
          </a:xfrm>
          <a:prstGeom prst="rect">
            <a:avLst/>
          </a:prstGeom>
          <a:noFill/>
          <a:ln>
            <a:noFill/>
          </a:ln>
        </p:spPr>
        <p:txBody>
          <a:bodyPr spcFirstLastPara="1" wrap="square" lIns="0" tIns="0" rIns="0" bIns="0" anchor="t" anchorCtr="0">
            <a:noAutofit/>
          </a:bodyPr>
          <a:lstStyle>
            <a:lvl1pPr marL="457200" lvl="0" indent="-342900" algn="l">
              <a:lnSpc>
                <a:spcPct val="111111"/>
              </a:lnSpc>
              <a:spcBef>
                <a:spcPts val="0"/>
              </a:spcBef>
              <a:spcAft>
                <a:spcPts val="0"/>
              </a:spcAft>
              <a:buClr>
                <a:schemeClr val="dk2"/>
              </a:buClr>
              <a:buSzPts val="1800"/>
              <a:buChar char="•"/>
              <a:defRPr/>
            </a:lvl1pPr>
            <a:lvl2pPr marL="914400" lvl="1" indent="-342900" algn="l">
              <a:lnSpc>
                <a:spcPct val="111111"/>
              </a:lnSpc>
              <a:spcBef>
                <a:spcPts val="0"/>
              </a:spcBef>
              <a:spcAft>
                <a:spcPts val="0"/>
              </a:spcAft>
              <a:buClr>
                <a:schemeClr val="dk2"/>
              </a:buClr>
              <a:buSzPts val="1800"/>
              <a:buChar char="•"/>
              <a:defRPr/>
            </a:lvl2pPr>
            <a:lvl3pPr marL="1371600" lvl="2" indent="-342900" algn="l">
              <a:lnSpc>
                <a:spcPct val="111111"/>
              </a:lnSpc>
              <a:spcBef>
                <a:spcPts val="0"/>
              </a:spcBef>
              <a:spcAft>
                <a:spcPts val="0"/>
              </a:spcAft>
              <a:buClr>
                <a:schemeClr val="dk2"/>
              </a:buClr>
              <a:buSzPts val="1800"/>
              <a:buChar char="•"/>
              <a:defRPr/>
            </a:lvl3pPr>
            <a:lvl4pPr marL="1828800" lvl="3" indent="-342900" algn="l">
              <a:lnSpc>
                <a:spcPct val="111111"/>
              </a:lnSpc>
              <a:spcBef>
                <a:spcPts val="0"/>
              </a:spcBef>
              <a:spcAft>
                <a:spcPts val="0"/>
              </a:spcAft>
              <a:buClr>
                <a:schemeClr val="dk2"/>
              </a:buClr>
              <a:buSzPts val="1800"/>
              <a:buChar char="•"/>
              <a:defRPr/>
            </a:lvl4pPr>
            <a:lvl5pPr marL="2286000" lvl="4" indent="-342900" algn="l">
              <a:lnSpc>
                <a:spcPct val="111111"/>
              </a:lnSpc>
              <a:spcBef>
                <a:spcPts val="0"/>
              </a:spcBef>
              <a:spcAft>
                <a:spcPts val="0"/>
              </a:spcAft>
              <a:buClr>
                <a:schemeClr val="dk2"/>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62" name="Google Shape;462;gd1bd3423f3_0_275"/>
          <p:cNvSpPr txBox="1">
            <a:spLocks noGrp="1"/>
          </p:cNvSpPr>
          <p:nvPr>
            <p:ph type="body" idx="3"/>
          </p:nvPr>
        </p:nvSpPr>
        <p:spPr>
          <a:xfrm>
            <a:off x="612000" y="3491999"/>
            <a:ext cx="3672000" cy="118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lt1"/>
              </a:buClr>
              <a:buSzPts val="1700"/>
              <a:buNone/>
              <a:defRPr sz="1700">
                <a:solidFill>
                  <a:schemeClr val="lt1"/>
                </a:solidFill>
              </a:defRPr>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matchingName="Tekst met grafiek 1">
  <p:cSld name="Tekst met grafiek 1">
    <p:spTree>
      <p:nvGrpSpPr>
        <p:cNvPr id="1" name="Shape 463"/>
        <p:cNvGrpSpPr/>
        <p:nvPr/>
      </p:nvGrpSpPr>
      <p:grpSpPr>
        <a:xfrm>
          <a:off x="0" y="0"/>
          <a:ext cx="0" cy="0"/>
          <a:chOff x="0" y="0"/>
          <a:chExt cx="0" cy="0"/>
        </a:xfrm>
      </p:grpSpPr>
      <p:sp>
        <p:nvSpPr>
          <p:cNvPr id="464" name="Google Shape;464;gd1bd3423f3_0_283"/>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465" name="Google Shape;465;gd1bd3423f3_0_283"/>
          <p:cNvSpPr txBox="1">
            <a:spLocks noGrp="1"/>
          </p:cNvSpPr>
          <p:nvPr>
            <p:ph type="body" idx="1"/>
          </p:nvPr>
        </p:nvSpPr>
        <p:spPr>
          <a:xfrm>
            <a:off x="3704734" y="0"/>
            <a:ext cx="5439300" cy="3240000"/>
          </a:xfrm>
          <a:prstGeom prst="rect">
            <a:avLst/>
          </a:prstGeom>
          <a:noFill/>
          <a:ln>
            <a:noFill/>
          </a:ln>
        </p:spPr>
        <p:txBody>
          <a:bodyPr spcFirstLastPara="1" wrap="square" lIns="900000" tIns="360000" rIns="900000" bIns="0" anchor="t" anchorCtr="0">
            <a:noAutofit/>
          </a:bodyPr>
          <a:lstStyle>
            <a:lvl1pPr marL="457200" lvl="0" indent="-228600" algn="ctr">
              <a:lnSpc>
                <a:spcPct val="125000"/>
              </a:lnSpc>
              <a:spcBef>
                <a:spcPts val="0"/>
              </a:spcBef>
              <a:spcAft>
                <a:spcPts val="0"/>
              </a:spcAft>
              <a:buClr>
                <a:srgbClr val="7F7F7F"/>
              </a:buClr>
              <a:buSzPts val="1600"/>
              <a:buFont typeface="Arial"/>
              <a:buNone/>
              <a:defRPr sz="1600">
                <a:solidFill>
                  <a:srgbClr val="7F7F7F"/>
                </a:solidFill>
              </a:defRPr>
            </a:lvl1pPr>
            <a:lvl2pPr marL="914400" lvl="1" indent="-228600" algn="l">
              <a:lnSpc>
                <a:spcPct val="117647"/>
              </a:lnSpc>
              <a:spcBef>
                <a:spcPts val="0"/>
              </a:spcBef>
              <a:spcAft>
                <a:spcPts val="0"/>
              </a:spcAft>
              <a:buClr>
                <a:srgbClr val="7F7F7F"/>
              </a:buClr>
              <a:buSzPts val="1700"/>
              <a:buFont typeface="Arial"/>
              <a:buNone/>
              <a:defRPr>
                <a:solidFill>
                  <a:srgbClr val="7F7F7F"/>
                </a:solidFill>
              </a:defRPr>
            </a:lvl2pPr>
            <a:lvl3pPr marL="1371600" lvl="2" indent="-228600" algn="l">
              <a:lnSpc>
                <a:spcPct val="117647"/>
              </a:lnSpc>
              <a:spcBef>
                <a:spcPts val="0"/>
              </a:spcBef>
              <a:spcAft>
                <a:spcPts val="0"/>
              </a:spcAft>
              <a:buClr>
                <a:srgbClr val="7F7F7F"/>
              </a:buClr>
              <a:buSzPts val="1700"/>
              <a:buFont typeface="Arial"/>
              <a:buNone/>
              <a:defRPr>
                <a:solidFill>
                  <a:srgbClr val="7F7F7F"/>
                </a:solidFill>
              </a:defRPr>
            </a:lvl3pPr>
            <a:lvl4pPr marL="1828800" lvl="3" indent="-228600" algn="ctr">
              <a:lnSpc>
                <a:spcPct val="117647"/>
              </a:lnSpc>
              <a:spcBef>
                <a:spcPts val="0"/>
              </a:spcBef>
              <a:spcAft>
                <a:spcPts val="0"/>
              </a:spcAft>
              <a:buClr>
                <a:srgbClr val="7F7F7F"/>
              </a:buClr>
              <a:buSzPts val="1700"/>
              <a:buFont typeface="Arial"/>
              <a:buNone/>
              <a:defRPr>
                <a:solidFill>
                  <a:srgbClr val="7F7F7F"/>
                </a:solidFill>
              </a:defRPr>
            </a:lvl4pPr>
            <a:lvl5pPr marL="2286000" lvl="4" indent="-228600" algn="l">
              <a:lnSpc>
                <a:spcPct val="117647"/>
              </a:lnSpc>
              <a:spcBef>
                <a:spcPts val="0"/>
              </a:spcBef>
              <a:spcAft>
                <a:spcPts val="0"/>
              </a:spcAft>
              <a:buClr>
                <a:srgbClr val="7F7F7F"/>
              </a:buClr>
              <a:buSzPts val="1700"/>
              <a:buFont typeface="Arial"/>
              <a:buNone/>
              <a:defRPr>
                <a:solidFill>
                  <a:srgbClr val="7F7F7F"/>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66" name="Google Shape;466;gd1bd3423f3_0_283"/>
          <p:cNvSpPr txBox="1">
            <a:spLocks noGrp="1"/>
          </p:cNvSpPr>
          <p:nvPr>
            <p:ph type="title"/>
          </p:nvPr>
        </p:nvSpPr>
        <p:spPr>
          <a:xfrm>
            <a:off x="432000" y="899999"/>
            <a:ext cx="2700000" cy="144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700"/>
              <a:buFont typeface="Arial"/>
              <a:buNone/>
              <a:defRPr sz="3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7" name="Google Shape;467;gd1bd3423f3_0_283"/>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8" name="Google Shape;468;gd1bd3423f3_0_283"/>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9" name="Google Shape;469;gd1bd3423f3_0_283"/>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470" name="Google Shape;470;gd1bd3423f3_0_283"/>
          <p:cNvSpPr txBox="1">
            <a:spLocks noGrp="1"/>
          </p:cNvSpPr>
          <p:nvPr>
            <p:ph type="body" idx="2"/>
          </p:nvPr>
        </p:nvSpPr>
        <p:spPr>
          <a:xfrm>
            <a:off x="8751600" y="396670"/>
            <a:ext cx="392400" cy="1670400"/>
          </a:xfrm>
          <a:prstGeom prst="rect">
            <a:avLst/>
          </a:prstGeom>
          <a:blipFill rotWithShape="1">
            <a:blip r:embed="rId2">
              <a:alphaModFix/>
            </a:blip>
            <a:stretch>
              <a:fillRect l="150" r="-150"/>
            </a:stretch>
          </a:blipFill>
          <a:ln>
            <a:noFill/>
          </a:ln>
        </p:spPr>
        <p:txBody>
          <a:bodyPr spcFirstLastPara="1" wrap="square" lIns="0" tIns="0" rIns="0" bIns="0" anchor="t" anchorCtr="0">
            <a:noAutofit/>
          </a:bodyPr>
          <a:lstStyle>
            <a:lvl1pPr marL="457200" lvl="0" indent="-228600" algn="l">
              <a:lnSpc>
                <a:spcPct val="166666"/>
              </a:lnSpc>
              <a:spcBef>
                <a:spcPts val="0"/>
              </a:spcBef>
              <a:spcAft>
                <a:spcPts val="0"/>
              </a:spcAft>
              <a:buClr>
                <a:schemeClr val="dk2"/>
              </a:buClr>
              <a:buSzPts val="1200"/>
              <a:buNone/>
              <a:defRPr sz="12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471" name="Google Shape;471;gd1bd3423f3_0_283"/>
          <p:cNvSpPr txBox="1">
            <a:spLocks noGrp="1"/>
          </p:cNvSpPr>
          <p:nvPr>
            <p:ph type="body" idx="3"/>
          </p:nvPr>
        </p:nvSpPr>
        <p:spPr>
          <a:xfrm>
            <a:off x="5040000" y="3672000"/>
            <a:ext cx="3672000" cy="100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dk2"/>
              </a:buClr>
              <a:buSzPts val="1700"/>
              <a:buNone/>
              <a:defRPr sz="17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472" name="Google Shape;472;gd1bd3423f3_0_283"/>
          <p:cNvSpPr txBox="1">
            <a:spLocks noGrp="1"/>
          </p:cNvSpPr>
          <p:nvPr>
            <p:ph type="body" idx="4"/>
          </p:nvPr>
        </p:nvSpPr>
        <p:spPr>
          <a:xfrm>
            <a:off x="450000" y="2412000"/>
            <a:ext cx="2700000" cy="226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lt1"/>
              </a:buClr>
              <a:buSzPts val="1700"/>
              <a:buNone/>
              <a:defRPr sz="1700">
                <a:solidFill>
                  <a:schemeClr val="lt1"/>
                </a:solidFill>
              </a:defRPr>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wee grafieken">
  <p:cSld name="Twee grafieken">
    <p:spTree>
      <p:nvGrpSpPr>
        <p:cNvPr id="1" name="Shape 473"/>
        <p:cNvGrpSpPr/>
        <p:nvPr/>
      </p:nvGrpSpPr>
      <p:grpSpPr>
        <a:xfrm>
          <a:off x="0" y="0"/>
          <a:ext cx="0" cy="0"/>
          <a:chOff x="0" y="0"/>
          <a:chExt cx="0" cy="0"/>
        </a:xfrm>
      </p:grpSpPr>
      <p:sp>
        <p:nvSpPr>
          <p:cNvPr id="474" name="Google Shape;474;gd1bd3423f3_0_293"/>
          <p:cNvSpPr txBox="1">
            <a:spLocks noGrp="1"/>
          </p:cNvSpPr>
          <p:nvPr>
            <p:ph type="body" idx="1"/>
          </p:nvPr>
        </p:nvSpPr>
        <p:spPr>
          <a:xfrm>
            <a:off x="4752000" y="175500"/>
            <a:ext cx="3999600" cy="2884500"/>
          </a:xfrm>
          <a:prstGeom prst="rect">
            <a:avLst/>
          </a:prstGeom>
          <a:noFill/>
          <a:ln>
            <a:noFill/>
          </a:ln>
        </p:spPr>
        <p:txBody>
          <a:bodyPr spcFirstLastPara="1" wrap="square" lIns="360000" tIns="360000" rIns="360000" bIns="0" anchor="t" anchorCtr="0">
            <a:noAutofit/>
          </a:bodyPr>
          <a:lstStyle>
            <a:lvl1pPr marL="457200" lvl="0" indent="-228600" algn="ctr">
              <a:lnSpc>
                <a:spcPct val="125000"/>
              </a:lnSpc>
              <a:spcBef>
                <a:spcPts val="0"/>
              </a:spcBef>
              <a:spcAft>
                <a:spcPts val="0"/>
              </a:spcAft>
              <a:buClr>
                <a:srgbClr val="7F7F7F"/>
              </a:buClr>
              <a:buSzPts val="1600"/>
              <a:buFont typeface="Arial"/>
              <a:buNone/>
              <a:defRPr sz="1600">
                <a:solidFill>
                  <a:srgbClr val="7F7F7F"/>
                </a:solidFill>
              </a:defRPr>
            </a:lvl1pPr>
            <a:lvl2pPr marL="914400" lvl="1" indent="-228600" algn="l">
              <a:lnSpc>
                <a:spcPct val="117647"/>
              </a:lnSpc>
              <a:spcBef>
                <a:spcPts val="0"/>
              </a:spcBef>
              <a:spcAft>
                <a:spcPts val="0"/>
              </a:spcAft>
              <a:buClr>
                <a:srgbClr val="7F7F7F"/>
              </a:buClr>
              <a:buSzPts val="1700"/>
              <a:buFont typeface="Arial"/>
              <a:buNone/>
              <a:defRPr>
                <a:solidFill>
                  <a:srgbClr val="7F7F7F"/>
                </a:solidFill>
              </a:defRPr>
            </a:lvl2pPr>
            <a:lvl3pPr marL="1371600" lvl="2" indent="-228600" algn="l">
              <a:lnSpc>
                <a:spcPct val="117647"/>
              </a:lnSpc>
              <a:spcBef>
                <a:spcPts val="0"/>
              </a:spcBef>
              <a:spcAft>
                <a:spcPts val="0"/>
              </a:spcAft>
              <a:buClr>
                <a:srgbClr val="7F7F7F"/>
              </a:buClr>
              <a:buSzPts val="1700"/>
              <a:buFont typeface="Arial"/>
              <a:buNone/>
              <a:defRPr>
                <a:solidFill>
                  <a:srgbClr val="7F7F7F"/>
                </a:solidFill>
              </a:defRPr>
            </a:lvl3pPr>
            <a:lvl4pPr marL="1828800" lvl="3" indent="-228600" algn="ctr">
              <a:lnSpc>
                <a:spcPct val="117647"/>
              </a:lnSpc>
              <a:spcBef>
                <a:spcPts val="0"/>
              </a:spcBef>
              <a:spcAft>
                <a:spcPts val="0"/>
              </a:spcAft>
              <a:buClr>
                <a:srgbClr val="7F7F7F"/>
              </a:buClr>
              <a:buSzPts val="1700"/>
              <a:buFont typeface="Arial"/>
              <a:buNone/>
              <a:defRPr>
                <a:solidFill>
                  <a:srgbClr val="7F7F7F"/>
                </a:solidFill>
              </a:defRPr>
            </a:lvl4pPr>
            <a:lvl5pPr marL="2286000" lvl="4" indent="-228600" algn="l">
              <a:lnSpc>
                <a:spcPct val="117647"/>
              </a:lnSpc>
              <a:spcBef>
                <a:spcPts val="0"/>
              </a:spcBef>
              <a:spcAft>
                <a:spcPts val="0"/>
              </a:spcAft>
              <a:buClr>
                <a:srgbClr val="7F7F7F"/>
              </a:buClr>
              <a:buSzPts val="1700"/>
              <a:buFont typeface="Arial"/>
              <a:buNone/>
              <a:defRPr>
                <a:solidFill>
                  <a:srgbClr val="7F7F7F"/>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75" name="Google Shape;475;gd1bd3423f3_0_293"/>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476" name="Google Shape;476;gd1bd3423f3_0_293"/>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7" name="Google Shape;477;gd1bd3423f3_0_293"/>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8" name="Google Shape;478;gd1bd3423f3_0_293"/>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479" name="Google Shape;479;gd1bd3423f3_0_293"/>
          <p:cNvSpPr txBox="1">
            <a:spLocks noGrp="1"/>
          </p:cNvSpPr>
          <p:nvPr>
            <p:ph type="body" idx="2"/>
          </p:nvPr>
        </p:nvSpPr>
        <p:spPr>
          <a:xfrm>
            <a:off x="392400" y="180000"/>
            <a:ext cx="3999600" cy="2880000"/>
          </a:xfrm>
          <a:prstGeom prst="rect">
            <a:avLst/>
          </a:prstGeom>
          <a:noFill/>
          <a:ln>
            <a:noFill/>
          </a:ln>
        </p:spPr>
        <p:txBody>
          <a:bodyPr spcFirstLastPara="1" wrap="square" lIns="360000" tIns="360000" rIns="360000" bIns="0" anchor="t" anchorCtr="0">
            <a:noAutofit/>
          </a:bodyPr>
          <a:lstStyle>
            <a:lvl1pPr marL="457200" lvl="0" indent="-228600" algn="ctr">
              <a:lnSpc>
                <a:spcPct val="125000"/>
              </a:lnSpc>
              <a:spcBef>
                <a:spcPts val="0"/>
              </a:spcBef>
              <a:spcAft>
                <a:spcPts val="0"/>
              </a:spcAft>
              <a:buClr>
                <a:schemeClr val="lt1"/>
              </a:buClr>
              <a:buSzPts val="1600"/>
              <a:buFont typeface="Arial"/>
              <a:buNone/>
              <a:defRPr sz="1600">
                <a:solidFill>
                  <a:schemeClr val="lt1"/>
                </a:solidFill>
              </a:defRPr>
            </a:lvl1pPr>
            <a:lvl2pPr marL="914400" lvl="1" indent="-228600" algn="l">
              <a:lnSpc>
                <a:spcPct val="117647"/>
              </a:lnSpc>
              <a:spcBef>
                <a:spcPts val="0"/>
              </a:spcBef>
              <a:spcAft>
                <a:spcPts val="0"/>
              </a:spcAft>
              <a:buClr>
                <a:srgbClr val="7F7F7F"/>
              </a:buClr>
              <a:buSzPts val="1700"/>
              <a:buFont typeface="Arial"/>
              <a:buNone/>
              <a:defRPr>
                <a:solidFill>
                  <a:srgbClr val="7F7F7F"/>
                </a:solidFill>
              </a:defRPr>
            </a:lvl2pPr>
            <a:lvl3pPr marL="1371600" lvl="2" indent="-228600" algn="l">
              <a:lnSpc>
                <a:spcPct val="117647"/>
              </a:lnSpc>
              <a:spcBef>
                <a:spcPts val="0"/>
              </a:spcBef>
              <a:spcAft>
                <a:spcPts val="0"/>
              </a:spcAft>
              <a:buClr>
                <a:srgbClr val="7F7F7F"/>
              </a:buClr>
              <a:buSzPts val="1700"/>
              <a:buFont typeface="Arial"/>
              <a:buNone/>
              <a:defRPr>
                <a:solidFill>
                  <a:srgbClr val="7F7F7F"/>
                </a:solidFill>
              </a:defRPr>
            </a:lvl3pPr>
            <a:lvl4pPr marL="1828800" lvl="3" indent="-228600" algn="ctr">
              <a:lnSpc>
                <a:spcPct val="117647"/>
              </a:lnSpc>
              <a:spcBef>
                <a:spcPts val="0"/>
              </a:spcBef>
              <a:spcAft>
                <a:spcPts val="0"/>
              </a:spcAft>
              <a:buClr>
                <a:srgbClr val="7F7F7F"/>
              </a:buClr>
              <a:buSzPts val="1700"/>
              <a:buFont typeface="Arial"/>
              <a:buNone/>
              <a:defRPr>
                <a:solidFill>
                  <a:srgbClr val="7F7F7F"/>
                </a:solidFill>
              </a:defRPr>
            </a:lvl4pPr>
            <a:lvl5pPr marL="2286000" lvl="4" indent="-228600" algn="l">
              <a:lnSpc>
                <a:spcPct val="117647"/>
              </a:lnSpc>
              <a:spcBef>
                <a:spcPts val="0"/>
              </a:spcBef>
              <a:spcAft>
                <a:spcPts val="0"/>
              </a:spcAft>
              <a:buClr>
                <a:srgbClr val="7F7F7F"/>
              </a:buClr>
              <a:buSzPts val="1700"/>
              <a:buFont typeface="Arial"/>
              <a:buNone/>
              <a:defRPr>
                <a:solidFill>
                  <a:srgbClr val="7F7F7F"/>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80" name="Google Shape;480;gd1bd3423f3_0_293"/>
          <p:cNvSpPr txBox="1">
            <a:spLocks noGrp="1"/>
          </p:cNvSpPr>
          <p:nvPr>
            <p:ph type="body" idx="3"/>
          </p:nvPr>
        </p:nvSpPr>
        <p:spPr>
          <a:xfrm>
            <a:off x="5040000" y="3491999"/>
            <a:ext cx="3672000" cy="118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dk2"/>
              </a:buClr>
              <a:buSzPts val="1700"/>
              <a:buNone/>
              <a:defRPr sz="17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481" name="Google Shape;481;gd1bd3423f3_0_293"/>
          <p:cNvSpPr txBox="1">
            <a:spLocks noGrp="1"/>
          </p:cNvSpPr>
          <p:nvPr>
            <p:ph type="body" idx="4"/>
          </p:nvPr>
        </p:nvSpPr>
        <p:spPr>
          <a:xfrm>
            <a:off x="432000" y="3491999"/>
            <a:ext cx="3672000" cy="118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lt1"/>
              </a:buClr>
              <a:buSzPts val="1700"/>
              <a:buNone/>
              <a:defRPr sz="1700">
                <a:solidFill>
                  <a:schemeClr val="lt1"/>
                </a:solidFill>
              </a:defRPr>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Alleen afbeelding">
  <p:cSld name="Alleen afbeelding">
    <p:bg>
      <p:bgPr>
        <a:solidFill>
          <a:schemeClr val="dk2"/>
        </a:solidFill>
        <a:effectLst/>
      </p:bgPr>
    </p:bg>
    <p:spTree>
      <p:nvGrpSpPr>
        <p:cNvPr id="1" name="Shape 482"/>
        <p:cNvGrpSpPr/>
        <p:nvPr/>
      </p:nvGrpSpPr>
      <p:grpSpPr>
        <a:xfrm>
          <a:off x="0" y="0"/>
          <a:ext cx="0" cy="0"/>
          <a:chOff x="0" y="0"/>
          <a:chExt cx="0" cy="0"/>
        </a:xfrm>
      </p:grpSpPr>
      <p:sp>
        <p:nvSpPr>
          <p:cNvPr id="483" name="Google Shape;483;gd1bd3423f3_0_302"/>
          <p:cNvSpPr>
            <a:spLocks noGrp="1"/>
          </p:cNvSpPr>
          <p:nvPr>
            <p:ph type="pic" idx="2"/>
          </p:nvPr>
        </p:nvSpPr>
        <p:spPr>
          <a:xfrm>
            <a:off x="612000" y="611999"/>
            <a:ext cx="7946100" cy="3924000"/>
          </a:xfrm>
          <a:prstGeom prst="rect">
            <a:avLst/>
          </a:prstGeom>
          <a:solidFill>
            <a:srgbClr val="D8D8D8"/>
          </a:solidFill>
          <a:ln>
            <a:noFill/>
          </a:ln>
        </p:spPr>
      </p:sp>
      <p:sp>
        <p:nvSpPr>
          <p:cNvPr id="484" name="Google Shape;484;gd1bd3423f3_0_302"/>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5" name="Google Shape;485;gd1bd3423f3_0_302"/>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6" name="Google Shape;486;gd1bd3423f3_0_302"/>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Afsluiting" type="blank">
  <p:cSld name="BLANK">
    <p:bg>
      <p:bgPr>
        <a:solidFill>
          <a:schemeClr val="dk2"/>
        </a:solidFill>
        <a:effectLst/>
      </p:bgPr>
    </p:bg>
    <p:spTree>
      <p:nvGrpSpPr>
        <p:cNvPr id="1" name="Shape 487"/>
        <p:cNvGrpSpPr/>
        <p:nvPr/>
      </p:nvGrpSpPr>
      <p:grpSpPr>
        <a:xfrm>
          <a:off x="0" y="0"/>
          <a:ext cx="0" cy="0"/>
          <a:chOff x="0" y="0"/>
          <a:chExt cx="0" cy="0"/>
        </a:xfrm>
      </p:grpSpPr>
      <p:pic>
        <p:nvPicPr>
          <p:cNvPr id="488" name="Google Shape;488;gd1bd3423f3_0_307" descr="Afbeelding met tekst&#10;&#10;Automatisch gegenereerde beschrijving"/>
          <p:cNvPicPr preferRelativeResize="0"/>
          <p:nvPr/>
        </p:nvPicPr>
        <p:blipFill rotWithShape="1">
          <a:blip r:embed="rId2">
            <a:alphaModFix/>
          </a:blip>
          <a:srcRect/>
          <a:stretch/>
        </p:blipFill>
        <p:spPr>
          <a:xfrm>
            <a:off x="2618575" y="989570"/>
            <a:ext cx="3763173" cy="2659253"/>
          </a:xfrm>
          <a:prstGeom prst="rect">
            <a:avLst/>
          </a:prstGeom>
          <a:noFill/>
          <a:ln>
            <a:noFill/>
          </a:ln>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el">
  <p:cSld name="Titel">
    <p:bg>
      <p:bgPr>
        <a:solidFill>
          <a:schemeClr val="dk2"/>
        </a:solidFill>
        <a:effectLst/>
      </p:bgPr>
    </p:bg>
    <p:spTree>
      <p:nvGrpSpPr>
        <p:cNvPr id="1" name="Shape 496"/>
        <p:cNvGrpSpPr/>
        <p:nvPr/>
      </p:nvGrpSpPr>
      <p:grpSpPr>
        <a:xfrm>
          <a:off x="0" y="0"/>
          <a:ext cx="0" cy="0"/>
          <a:chOff x="0" y="0"/>
          <a:chExt cx="0" cy="0"/>
        </a:xfrm>
      </p:grpSpPr>
      <p:sp>
        <p:nvSpPr>
          <p:cNvPr id="497" name="Google Shape;497;gd1bd3423f3_0_740"/>
          <p:cNvSpPr txBox="1">
            <a:spLocks noGrp="1"/>
          </p:cNvSpPr>
          <p:nvPr>
            <p:ph type="ctrTitle"/>
          </p:nvPr>
        </p:nvSpPr>
        <p:spPr>
          <a:xfrm>
            <a:off x="615951" y="3358194"/>
            <a:ext cx="7607400" cy="97050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5400"/>
              <a:buFont typeface="Arial"/>
              <a:buNone/>
              <a:defRPr sz="5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98" name="Google Shape;498;gd1bd3423f3_0_740" descr="Afbeelding met tekst&#10;&#10;Automatisch gegenereerde beschrijving"/>
          <p:cNvPicPr preferRelativeResize="0"/>
          <p:nvPr/>
        </p:nvPicPr>
        <p:blipFill rotWithShape="1">
          <a:blip r:embed="rId2">
            <a:alphaModFix/>
          </a:blip>
          <a:srcRect/>
          <a:stretch/>
        </p:blipFill>
        <p:spPr>
          <a:xfrm>
            <a:off x="2618575" y="522845"/>
            <a:ext cx="3763173" cy="2659253"/>
          </a:xfrm>
          <a:prstGeom prst="rect">
            <a:avLst/>
          </a:prstGeom>
          <a:noFill/>
          <a:ln>
            <a:noFill/>
          </a:ln>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Sectie">
  <p:cSld name="Sectie">
    <p:bg>
      <p:bgPr>
        <a:solidFill>
          <a:schemeClr val="dk2"/>
        </a:solidFill>
        <a:effectLst/>
      </p:bgPr>
    </p:bg>
    <p:spTree>
      <p:nvGrpSpPr>
        <p:cNvPr id="1" name="Shape 499"/>
        <p:cNvGrpSpPr/>
        <p:nvPr/>
      </p:nvGrpSpPr>
      <p:grpSpPr>
        <a:xfrm>
          <a:off x="0" y="0"/>
          <a:ext cx="0" cy="0"/>
          <a:chOff x="0" y="0"/>
          <a:chExt cx="0" cy="0"/>
        </a:xfrm>
      </p:grpSpPr>
      <p:sp>
        <p:nvSpPr>
          <p:cNvPr id="500" name="Google Shape;500;gd1bd3423f3_0_743"/>
          <p:cNvSpPr txBox="1">
            <a:spLocks noGrp="1"/>
          </p:cNvSpPr>
          <p:nvPr>
            <p:ph type="ctrTitle"/>
          </p:nvPr>
        </p:nvSpPr>
        <p:spPr>
          <a:xfrm>
            <a:off x="720000" y="899999"/>
            <a:ext cx="7276500" cy="2484000"/>
          </a:xfrm>
          <a:prstGeom prst="rect">
            <a:avLst/>
          </a:prstGeom>
          <a:noFill/>
          <a:ln>
            <a:noFill/>
          </a:ln>
        </p:spPr>
        <p:txBody>
          <a:bodyPr spcFirstLastPara="1" wrap="square" lIns="0" tIns="0" rIns="0" bIns="0" anchor="t" anchorCtr="0">
            <a:noAutofit/>
          </a:bodyPr>
          <a:lstStyle>
            <a:lvl1pPr lvl="0" algn="l">
              <a:lnSpc>
                <a:spcPct val="120000"/>
              </a:lnSpc>
              <a:spcBef>
                <a:spcPts val="0"/>
              </a:spcBef>
              <a:spcAft>
                <a:spcPts val="0"/>
              </a:spcAft>
              <a:buClr>
                <a:schemeClr val="lt1"/>
              </a:buClr>
              <a:buSzPts val="5400"/>
              <a:buFont typeface="Arial"/>
              <a:buNone/>
              <a:defRPr sz="5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1" name="Google Shape;501;gd1bd3423f3_0_743"/>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2" name="Google Shape;502;gd1bd3423f3_0_743"/>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3" name="Google Shape;503;gd1bd3423f3_0_743"/>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ekst met foto 2">
  <p:cSld name="Tekst met foto 2">
    <p:spTree>
      <p:nvGrpSpPr>
        <p:cNvPr id="1" name="Shape 51"/>
        <p:cNvGrpSpPr/>
        <p:nvPr/>
      </p:nvGrpSpPr>
      <p:grpSpPr>
        <a:xfrm>
          <a:off x="0" y="0"/>
          <a:ext cx="0" cy="0"/>
          <a:chOff x="0" y="0"/>
          <a:chExt cx="0" cy="0"/>
        </a:xfrm>
      </p:grpSpPr>
      <p:sp>
        <p:nvSpPr>
          <p:cNvPr id="52" name="Google Shape;52;p69"/>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53" name="Google Shape;53;p69"/>
          <p:cNvSpPr txBox="1">
            <a:spLocks noGrp="1"/>
          </p:cNvSpPr>
          <p:nvPr>
            <p:ph type="title"/>
          </p:nvPr>
        </p:nvSpPr>
        <p:spPr>
          <a:xfrm>
            <a:off x="432000" y="899999"/>
            <a:ext cx="2878230" cy="3455999"/>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700"/>
              <a:buFont typeface="Arial"/>
              <a:buNone/>
              <a:defRPr sz="3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69"/>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69"/>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69"/>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57" name="Google Shape;57;p69"/>
          <p:cNvSpPr>
            <a:spLocks noGrp="1"/>
          </p:cNvSpPr>
          <p:nvPr>
            <p:ph type="pic" idx="2"/>
          </p:nvPr>
        </p:nvSpPr>
        <p:spPr>
          <a:xfrm>
            <a:off x="3564000" y="900000"/>
            <a:ext cx="5580000" cy="3456000"/>
          </a:xfrm>
          <a:prstGeom prst="rect">
            <a:avLst/>
          </a:prstGeom>
          <a:solidFill>
            <a:srgbClr val="D8D8D8"/>
          </a:solidFill>
          <a:ln>
            <a:noFill/>
          </a:ln>
        </p:spPr>
      </p:sp>
      <p:sp>
        <p:nvSpPr>
          <p:cNvPr id="58" name="Google Shape;58;p69"/>
          <p:cNvSpPr txBox="1">
            <a:spLocks noGrp="1"/>
          </p:cNvSpPr>
          <p:nvPr>
            <p:ph type="body" idx="1"/>
          </p:nvPr>
        </p:nvSpPr>
        <p:spPr>
          <a:xfrm>
            <a:off x="8751600" y="396670"/>
            <a:ext cx="392400" cy="1670400"/>
          </a:xfrm>
          <a:prstGeom prst="rect">
            <a:avLst/>
          </a:prstGeom>
          <a:blipFill rotWithShape="1">
            <a:blip r:embed="rId2">
              <a:alphaModFix/>
            </a:blip>
            <a:stretch>
              <a:fillRect l="144" r="-141"/>
            </a:stretch>
          </a:blipFill>
          <a:ln>
            <a:noFill/>
          </a:ln>
        </p:spPr>
        <p:txBody>
          <a:bodyPr spcFirstLastPara="1" wrap="square" lIns="0" tIns="0" rIns="0" bIns="0" anchor="t" anchorCtr="0">
            <a:noAutofit/>
          </a:bodyPr>
          <a:lstStyle>
            <a:lvl1pPr marL="457200" lvl="0" indent="-228600" algn="l">
              <a:lnSpc>
                <a:spcPct val="166666"/>
              </a:lnSpc>
              <a:spcBef>
                <a:spcPts val="0"/>
              </a:spcBef>
              <a:spcAft>
                <a:spcPts val="0"/>
              </a:spcAft>
              <a:buClr>
                <a:schemeClr val="dk2"/>
              </a:buClr>
              <a:buSzPts val="1200"/>
              <a:buNone/>
              <a:defRPr sz="12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el en opsomming" type="obj">
  <p:cSld name="OBJECT">
    <p:spTree>
      <p:nvGrpSpPr>
        <p:cNvPr id="1" name="Shape 504"/>
        <p:cNvGrpSpPr/>
        <p:nvPr/>
      </p:nvGrpSpPr>
      <p:grpSpPr>
        <a:xfrm>
          <a:off x="0" y="0"/>
          <a:ext cx="0" cy="0"/>
          <a:chOff x="0" y="0"/>
          <a:chExt cx="0" cy="0"/>
        </a:xfrm>
      </p:grpSpPr>
      <p:sp>
        <p:nvSpPr>
          <p:cNvPr id="505" name="Google Shape;505;gd1bd3423f3_0_748"/>
          <p:cNvSpPr txBox="1">
            <a:spLocks noGrp="1"/>
          </p:cNvSpPr>
          <p:nvPr>
            <p:ph type="title"/>
          </p:nvPr>
        </p:nvSpPr>
        <p:spPr>
          <a:xfrm>
            <a:off x="612000" y="900000"/>
            <a:ext cx="6300000" cy="1173600"/>
          </a:xfrm>
          <a:prstGeom prst="rect">
            <a:avLst/>
          </a:prstGeom>
          <a:noFill/>
          <a:ln>
            <a:noFill/>
          </a:ln>
        </p:spPr>
        <p:txBody>
          <a:bodyPr spcFirstLastPara="1" wrap="square" lIns="0" tIns="0" rIns="0" bIns="0" anchor="t" anchorCtr="0">
            <a:noAutofit/>
          </a:bodyPr>
          <a:lstStyle>
            <a:lvl1pPr lvl="0" algn="l">
              <a:lnSpc>
                <a:spcPct val="110697"/>
              </a:lnSpc>
              <a:spcBef>
                <a:spcPts val="0"/>
              </a:spcBef>
              <a:spcAft>
                <a:spcPts val="0"/>
              </a:spcAft>
              <a:buClr>
                <a:schemeClr val="dk2"/>
              </a:buClr>
              <a:buSzPts val="4300"/>
              <a:buFont typeface="Arial"/>
              <a:buNone/>
              <a:defRPr sz="43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6" name="Google Shape;506;gd1bd3423f3_0_748"/>
          <p:cNvSpPr txBox="1">
            <a:spLocks noGrp="1"/>
          </p:cNvSpPr>
          <p:nvPr>
            <p:ph type="body" idx="1"/>
          </p:nvPr>
        </p:nvSpPr>
        <p:spPr>
          <a:xfrm>
            <a:off x="612000" y="2412000"/>
            <a:ext cx="6300000" cy="2268000"/>
          </a:xfrm>
          <a:prstGeom prst="rect">
            <a:avLst/>
          </a:prstGeom>
          <a:noFill/>
          <a:ln>
            <a:noFill/>
          </a:ln>
        </p:spPr>
        <p:txBody>
          <a:bodyPr spcFirstLastPara="1" wrap="square" lIns="0" tIns="0" rIns="0" bIns="0" anchor="t" anchorCtr="0">
            <a:noAutofit/>
          </a:bodyPr>
          <a:lstStyle>
            <a:lvl1pPr marL="457200" lvl="0" indent="-342900" algn="l">
              <a:lnSpc>
                <a:spcPct val="111111"/>
              </a:lnSpc>
              <a:spcBef>
                <a:spcPts val="0"/>
              </a:spcBef>
              <a:spcAft>
                <a:spcPts val="0"/>
              </a:spcAft>
              <a:buClr>
                <a:schemeClr val="dk2"/>
              </a:buClr>
              <a:buSzPts val="1800"/>
              <a:buChar char="•"/>
              <a:defRPr/>
            </a:lvl1pPr>
            <a:lvl2pPr marL="914400" lvl="1" indent="-342900" algn="l">
              <a:lnSpc>
                <a:spcPct val="111111"/>
              </a:lnSpc>
              <a:spcBef>
                <a:spcPts val="0"/>
              </a:spcBef>
              <a:spcAft>
                <a:spcPts val="0"/>
              </a:spcAft>
              <a:buClr>
                <a:schemeClr val="dk2"/>
              </a:buClr>
              <a:buSzPts val="1800"/>
              <a:buChar char="•"/>
              <a:defRPr/>
            </a:lvl2pPr>
            <a:lvl3pPr marL="1371600" lvl="2" indent="-342900" algn="l">
              <a:lnSpc>
                <a:spcPct val="111111"/>
              </a:lnSpc>
              <a:spcBef>
                <a:spcPts val="0"/>
              </a:spcBef>
              <a:spcAft>
                <a:spcPts val="0"/>
              </a:spcAft>
              <a:buClr>
                <a:schemeClr val="dk2"/>
              </a:buClr>
              <a:buSzPts val="1800"/>
              <a:buChar char="•"/>
              <a:defRPr/>
            </a:lvl3pPr>
            <a:lvl4pPr marL="1828800" lvl="3" indent="-342900" algn="l">
              <a:lnSpc>
                <a:spcPct val="111111"/>
              </a:lnSpc>
              <a:spcBef>
                <a:spcPts val="0"/>
              </a:spcBef>
              <a:spcAft>
                <a:spcPts val="0"/>
              </a:spcAft>
              <a:buClr>
                <a:schemeClr val="dk2"/>
              </a:buClr>
              <a:buSzPts val="1800"/>
              <a:buChar char="•"/>
              <a:defRPr/>
            </a:lvl4pPr>
            <a:lvl5pPr marL="2286000" lvl="4" indent="-342900" algn="l">
              <a:lnSpc>
                <a:spcPct val="111111"/>
              </a:lnSpc>
              <a:spcBef>
                <a:spcPts val="0"/>
              </a:spcBef>
              <a:spcAft>
                <a:spcPts val="0"/>
              </a:spcAft>
              <a:buClr>
                <a:schemeClr val="dk2"/>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07" name="Google Shape;507;gd1bd3423f3_0_748"/>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8" name="Google Shape;508;gd1bd3423f3_0_748"/>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9" name="Google Shape;509;gd1bd3423f3_0_748"/>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el en tekst">
  <p:cSld name="Titel en tekst">
    <p:spTree>
      <p:nvGrpSpPr>
        <p:cNvPr id="1" name="Shape 510"/>
        <p:cNvGrpSpPr/>
        <p:nvPr/>
      </p:nvGrpSpPr>
      <p:grpSpPr>
        <a:xfrm>
          <a:off x="0" y="0"/>
          <a:ext cx="0" cy="0"/>
          <a:chOff x="0" y="0"/>
          <a:chExt cx="0" cy="0"/>
        </a:xfrm>
      </p:grpSpPr>
      <p:sp>
        <p:nvSpPr>
          <p:cNvPr id="511" name="Google Shape;511;gd1bd3423f3_0_754"/>
          <p:cNvSpPr txBox="1">
            <a:spLocks noGrp="1"/>
          </p:cNvSpPr>
          <p:nvPr>
            <p:ph type="title"/>
          </p:nvPr>
        </p:nvSpPr>
        <p:spPr>
          <a:xfrm>
            <a:off x="612000" y="900000"/>
            <a:ext cx="6300000" cy="1173600"/>
          </a:xfrm>
          <a:prstGeom prst="rect">
            <a:avLst/>
          </a:prstGeom>
          <a:noFill/>
          <a:ln>
            <a:noFill/>
          </a:ln>
        </p:spPr>
        <p:txBody>
          <a:bodyPr spcFirstLastPara="1" wrap="square" lIns="0" tIns="0" rIns="0" bIns="0" anchor="t" anchorCtr="0">
            <a:noAutofit/>
          </a:bodyPr>
          <a:lstStyle>
            <a:lvl1pPr lvl="0" algn="l">
              <a:lnSpc>
                <a:spcPct val="110697"/>
              </a:lnSpc>
              <a:spcBef>
                <a:spcPts val="0"/>
              </a:spcBef>
              <a:spcAft>
                <a:spcPts val="0"/>
              </a:spcAft>
              <a:buClr>
                <a:schemeClr val="dk2"/>
              </a:buClr>
              <a:buSzPts val="4300"/>
              <a:buFont typeface="Arial"/>
              <a:buNone/>
              <a:defRPr sz="43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2" name="Google Shape;512;gd1bd3423f3_0_754"/>
          <p:cNvSpPr txBox="1">
            <a:spLocks noGrp="1"/>
          </p:cNvSpPr>
          <p:nvPr>
            <p:ph type="body" idx="1"/>
          </p:nvPr>
        </p:nvSpPr>
        <p:spPr>
          <a:xfrm>
            <a:off x="612000" y="2412000"/>
            <a:ext cx="6300000" cy="226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dk2"/>
              </a:buClr>
              <a:buSzPts val="1700"/>
              <a:buFont typeface="Arial"/>
              <a:buNone/>
              <a:defRPr/>
            </a:lvl1pPr>
            <a:lvl2pPr marL="914400" lvl="1" indent="-228600" algn="l">
              <a:lnSpc>
                <a:spcPct val="117647"/>
              </a:lnSpc>
              <a:spcBef>
                <a:spcPts val="0"/>
              </a:spcBef>
              <a:spcAft>
                <a:spcPts val="0"/>
              </a:spcAft>
              <a:buClr>
                <a:schemeClr val="dk2"/>
              </a:buClr>
              <a:buSzPts val="1700"/>
              <a:buFont typeface="Arial"/>
              <a:buNone/>
              <a:defRPr/>
            </a:lvl2pPr>
            <a:lvl3pPr marL="1371600" lvl="2" indent="-228600" algn="l">
              <a:lnSpc>
                <a:spcPct val="117647"/>
              </a:lnSpc>
              <a:spcBef>
                <a:spcPts val="0"/>
              </a:spcBef>
              <a:spcAft>
                <a:spcPts val="0"/>
              </a:spcAft>
              <a:buClr>
                <a:schemeClr val="dk2"/>
              </a:buClr>
              <a:buSzPts val="1700"/>
              <a:buFont typeface="Arial"/>
              <a:buNone/>
              <a:defRPr/>
            </a:lvl3pPr>
            <a:lvl4pPr marL="1828800" lvl="3" indent="-228600" algn="l">
              <a:lnSpc>
                <a:spcPct val="117647"/>
              </a:lnSpc>
              <a:spcBef>
                <a:spcPts val="0"/>
              </a:spcBef>
              <a:spcAft>
                <a:spcPts val="0"/>
              </a:spcAft>
              <a:buClr>
                <a:schemeClr val="dk2"/>
              </a:buClr>
              <a:buSzPts val="1700"/>
              <a:buFont typeface="Arial"/>
              <a:buNone/>
              <a:defRPr/>
            </a:lvl4pPr>
            <a:lvl5pPr marL="2286000" lvl="4" indent="-228600" algn="l">
              <a:lnSpc>
                <a:spcPct val="117647"/>
              </a:lnSpc>
              <a:spcBef>
                <a:spcPts val="0"/>
              </a:spcBef>
              <a:spcAft>
                <a:spcPts val="0"/>
              </a:spcAft>
              <a:buClr>
                <a:schemeClr val="dk2"/>
              </a:buClr>
              <a:buSzPts val="1700"/>
              <a:buFont typeface="Arial"/>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13" name="Google Shape;513;gd1bd3423f3_0_754"/>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4" name="Google Shape;514;gd1bd3423f3_0_754"/>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5" name="Google Shape;515;gd1bd3423f3_0_754"/>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ekst wit en kleur">
  <p:cSld name="Tekst wit en kleur">
    <p:spTree>
      <p:nvGrpSpPr>
        <p:cNvPr id="1" name="Shape 516"/>
        <p:cNvGrpSpPr/>
        <p:nvPr/>
      </p:nvGrpSpPr>
      <p:grpSpPr>
        <a:xfrm>
          <a:off x="0" y="0"/>
          <a:ext cx="0" cy="0"/>
          <a:chOff x="0" y="0"/>
          <a:chExt cx="0" cy="0"/>
        </a:xfrm>
      </p:grpSpPr>
      <p:sp>
        <p:nvSpPr>
          <p:cNvPr id="517" name="Google Shape;517;gd1bd3423f3_0_760"/>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518" name="Google Shape;518;gd1bd3423f3_0_760"/>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9" name="Google Shape;519;gd1bd3423f3_0_760"/>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0" name="Google Shape;520;gd1bd3423f3_0_760"/>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521" name="Google Shape;521;gd1bd3423f3_0_760"/>
          <p:cNvSpPr txBox="1">
            <a:spLocks noGrp="1"/>
          </p:cNvSpPr>
          <p:nvPr>
            <p:ph type="body" idx="1"/>
          </p:nvPr>
        </p:nvSpPr>
        <p:spPr>
          <a:xfrm>
            <a:off x="5040000" y="972001"/>
            <a:ext cx="3420000" cy="3744000"/>
          </a:xfrm>
          <a:prstGeom prst="rect">
            <a:avLst/>
          </a:prstGeom>
          <a:noFill/>
          <a:ln>
            <a:noFill/>
          </a:ln>
        </p:spPr>
        <p:txBody>
          <a:bodyPr spcFirstLastPara="1" wrap="square" lIns="0" tIns="0" rIns="0" bIns="0" anchor="t" anchorCtr="0">
            <a:noAutofit/>
          </a:bodyPr>
          <a:lstStyle>
            <a:lvl1pPr marL="457200" lvl="0" indent="-342900" algn="l">
              <a:lnSpc>
                <a:spcPct val="111111"/>
              </a:lnSpc>
              <a:spcBef>
                <a:spcPts val="0"/>
              </a:spcBef>
              <a:spcAft>
                <a:spcPts val="0"/>
              </a:spcAft>
              <a:buClr>
                <a:schemeClr val="dk2"/>
              </a:buClr>
              <a:buSzPts val="1800"/>
              <a:buChar char="•"/>
              <a:defRPr/>
            </a:lvl1pPr>
            <a:lvl2pPr marL="914400" lvl="1" indent="-342900" algn="l">
              <a:lnSpc>
                <a:spcPct val="111111"/>
              </a:lnSpc>
              <a:spcBef>
                <a:spcPts val="0"/>
              </a:spcBef>
              <a:spcAft>
                <a:spcPts val="0"/>
              </a:spcAft>
              <a:buClr>
                <a:schemeClr val="dk2"/>
              </a:buClr>
              <a:buSzPts val="1800"/>
              <a:buChar char="•"/>
              <a:defRPr/>
            </a:lvl2pPr>
            <a:lvl3pPr marL="1371600" lvl="2" indent="-342900" algn="l">
              <a:lnSpc>
                <a:spcPct val="111111"/>
              </a:lnSpc>
              <a:spcBef>
                <a:spcPts val="0"/>
              </a:spcBef>
              <a:spcAft>
                <a:spcPts val="0"/>
              </a:spcAft>
              <a:buClr>
                <a:schemeClr val="dk2"/>
              </a:buClr>
              <a:buSzPts val="1800"/>
              <a:buChar char="•"/>
              <a:defRPr/>
            </a:lvl3pPr>
            <a:lvl4pPr marL="1828800" lvl="3" indent="-342900" algn="l">
              <a:lnSpc>
                <a:spcPct val="111111"/>
              </a:lnSpc>
              <a:spcBef>
                <a:spcPts val="0"/>
              </a:spcBef>
              <a:spcAft>
                <a:spcPts val="0"/>
              </a:spcAft>
              <a:buClr>
                <a:schemeClr val="dk2"/>
              </a:buClr>
              <a:buSzPts val="1800"/>
              <a:buChar char="•"/>
              <a:defRPr/>
            </a:lvl4pPr>
            <a:lvl5pPr marL="2286000" lvl="4" indent="-342900" algn="l">
              <a:lnSpc>
                <a:spcPct val="111111"/>
              </a:lnSpc>
              <a:spcBef>
                <a:spcPts val="0"/>
              </a:spcBef>
              <a:spcAft>
                <a:spcPts val="0"/>
              </a:spcAft>
              <a:buClr>
                <a:schemeClr val="dk2"/>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22" name="Google Shape;522;gd1bd3423f3_0_760"/>
          <p:cNvSpPr txBox="1">
            <a:spLocks noGrp="1"/>
          </p:cNvSpPr>
          <p:nvPr>
            <p:ph type="title"/>
          </p:nvPr>
        </p:nvSpPr>
        <p:spPr>
          <a:xfrm>
            <a:off x="432000" y="899999"/>
            <a:ext cx="3708000" cy="144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700"/>
              <a:buFont typeface="Arial"/>
              <a:buNone/>
              <a:defRPr sz="3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3" name="Google Shape;523;gd1bd3423f3_0_760"/>
          <p:cNvSpPr txBox="1">
            <a:spLocks noGrp="1"/>
          </p:cNvSpPr>
          <p:nvPr>
            <p:ph type="body" idx="2"/>
          </p:nvPr>
        </p:nvSpPr>
        <p:spPr>
          <a:xfrm>
            <a:off x="432000" y="2412000"/>
            <a:ext cx="3708000" cy="2268000"/>
          </a:xfrm>
          <a:prstGeom prst="rect">
            <a:avLst/>
          </a:prstGeom>
          <a:noFill/>
          <a:ln>
            <a:noFill/>
          </a:ln>
        </p:spPr>
        <p:txBody>
          <a:bodyPr spcFirstLastPara="1" wrap="square" lIns="0" tIns="0" rIns="0" bIns="0" anchor="t" anchorCtr="0">
            <a:noAutofit/>
          </a:bodyPr>
          <a:lstStyle>
            <a:lvl1pPr marL="457200" lvl="0" indent="-336550" algn="l">
              <a:lnSpc>
                <a:spcPct val="117647"/>
              </a:lnSpc>
              <a:spcBef>
                <a:spcPts val="0"/>
              </a:spcBef>
              <a:spcAft>
                <a:spcPts val="0"/>
              </a:spcAft>
              <a:buClr>
                <a:schemeClr val="lt1"/>
              </a:buClr>
              <a:buSzPts val="1700"/>
              <a:buChar char="•"/>
              <a:defRPr>
                <a:solidFill>
                  <a:schemeClr val="lt1"/>
                </a:solidFill>
              </a:defRPr>
            </a:lvl1pPr>
            <a:lvl2pPr marL="914400" lvl="1" indent="-336550" algn="l">
              <a:lnSpc>
                <a:spcPct val="117647"/>
              </a:lnSpc>
              <a:spcBef>
                <a:spcPts val="0"/>
              </a:spcBef>
              <a:spcAft>
                <a:spcPts val="0"/>
              </a:spcAft>
              <a:buClr>
                <a:schemeClr val="lt1"/>
              </a:buClr>
              <a:buSzPts val="1700"/>
              <a:buChar char="•"/>
              <a:defRPr>
                <a:solidFill>
                  <a:schemeClr val="lt1"/>
                </a:solidFill>
              </a:defRPr>
            </a:lvl2pPr>
            <a:lvl3pPr marL="1371600" lvl="2" indent="-336550" algn="l">
              <a:lnSpc>
                <a:spcPct val="117647"/>
              </a:lnSpc>
              <a:spcBef>
                <a:spcPts val="0"/>
              </a:spcBef>
              <a:spcAft>
                <a:spcPts val="0"/>
              </a:spcAft>
              <a:buClr>
                <a:schemeClr val="lt1"/>
              </a:buClr>
              <a:buSzPts val="1700"/>
              <a:buChar char="•"/>
              <a:defRPr>
                <a:solidFill>
                  <a:schemeClr val="lt1"/>
                </a:solidFill>
              </a:defRPr>
            </a:lvl3pPr>
            <a:lvl4pPr marL="1828800" lvl="3" indent="-336550" algn="l">
              <a:lnSpc>
                <a:spcPct val="117647"/>
              </a:lnSpc>
              <a:spcBef>
                <a:spcPts val="0"/>
              </a:spcBef>
              <a:spcAft>
                <a:spcPts val="0"/>
              </a:spcAft>
              <a:buClr>
                <a:schemeClr val="lt1"/>
              </a:buClr>
              <a:buSzPts val="1700"/>
              <a:buChar char="•"/>
              <a:defRPr>
                <a:solidFill>
                  <a:schemeClr val="lt1"/>
                </a:solidFill>
              </a:defRPr>
            </a:lvl4pPr>
            <a:lvl5pPr marL="2286000" lvl="4" indent="-336550" algn="l">
              <a:lnSpc>
                <a:spcPct val="117647"/>
              </a:lnSpc>
              <a:spcBef>
                <a:spcPts val="0"/>
              </a:spcBef>
              <a:spcAft>
                <a:spcPts val="0"/>
              </a:spcAft>
              <a:buClr>
                <a:schemeClr val="lt1"/>
              </a:buClr>
              <a:buSzPts val="1700"/>
              <a:buChar char="•"/>
              <a:defRPr>
                <a:solidFill>
                  <a:schemeClr val="lt1"/>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matchingName="Tekst met foto 1">
  <p:cSld name="Tekst met foto 1">
    <p:spTree>
      <p:nvGrpSpPr>
        <p:cNvPr id="1" name="Shape 524"/>
        <p:cNvGrpSpPr/>
        <p:nvPr/>
      </p:nvGrpSpPr>
      <p:grpSpPr>
        <a:xfrm>
          <a:off x="0" y="0"/>
          <a:ext cx="0" cy="0"/>
          <a:chOff x="0" y="0"/>
          <a:chExt cx="0" cy="0"/>
        </a:xfrm>
      </p:grpSpPr>
      <p:sp>
        <p:nvSpPr>
          <p:cNvPr id="525" name="Google Shape;525;gd1bd3423f3_0_768"/>
          <p:cNvSpPr>
            <a:spLocks noGrp="1"/>
          </p:cNvSpPr>
          <p:nvPr>
            <p:ph type="pic" idx="2"/>
          </p:nvPr>
        </p:nvSpPr>
        <p:spPr>
          <a:xfrm>
            <a:off x="4572000" y="0"/>
            <a:ext cx="4572000" cy="5143500"/>
          </a:xfrm>
          <a:prstGeom prst="rect">
            <a:avLst/>
          </a:prstGeom>
          <a:solidFill>
            <a:srgbClr val="D8D8D8"/>
          </a:solidFill>
          <a:ln>
            <a:noFill/>
          </a:ln>
        </p:spPr>
      </p:sp>
      <p:sp>
        <p:nvSpPr>
          <p:cNvPr id="526" name="Google Shape;526;gd1bd3423f3_0_768"/>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527" name="Google Shape;527;gd1bd3423f3_0_768"/>
          <p:cNvSpPr txBox="1">
            <a:spLocks noGrp="1"/>
          </p:cNvSpPr>
          <p:nvPr>
            <p:ph type="title"/>
          </p:nvPr>
        </p:nvSpPr>
        <p:spPr>
          <a:xfrm>
            <a:off x="432000" y="899999"/>
            <a:ext cx="3708000" cy="144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700"/>
              <a:buFont typeface="Arial"/>
              <a:buNone/>
              <a:defRPr sz="3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8" name="Google Shape;528;gd1bd3423f3_0_768"/>
          <p:cNvSpPr txBox="1">
            <a:spLocks noGrp="1"/>
          </p:cNvSpPr>
          <p:nvPr>
            <p:ph type="body" idx="1"/>
          </p:nvPr>
        </p:nvSpPr>
        <p:spPr>
          <a:xfrm>
            <a:off x="432000" y="2412000"/>
            <a:ext cx="3708000" cy="2268000"/>
          </a:xfrm>
          <a:prstGeom prst="rect">
            <a:avLst/>
          </a:prstGeom>
          <a:noFill/>
          <a:ln>
            <a:noFill/>
          </a:ln>
        </p:spPr>
        <p:txBody>
          <a:bodyPr spcFirstLastPara="1" wrap="square" lIns="0" tIns="0" rIns="0" bIns="0" anchor="t" anchorCtr="0">
            <a:noAutofit/>
          </a:bodyPr>
          <a:lstStyle>
            <a:lvl1pPr marL="457200" lvl="0" indent="-336550" algn="l">
              <a:lnSpc>
                <a:spcPct val="117647"/>
              </a:lnSpc>
              <a:spcBef>
                <a:spcPts val="0"/>
              </a:spcBef>
              <a:spcAft>
                <a:spcPts val="0"/>
              </a:spcAft>
              <a:buClr>
                <a:schemeClr val="lt1"/>
              </a:buClr>
              <a:buSzPts val="1700"/>
              <a:buChar char="•"/>
              <a:defRPr>
                <a:solidFill>
                  <a:schemeClr val="lt1"/>
                </a:solidFill>
              </a:defRPr>
            </a:lvl1pPr>
            <a:lvl2pPr marL="914400" lvl="1" indent="-336550" algn="l">
              <a:lnSpc>
                <a:spcPct val="117647"/>
              </a:lnSpc>
              <a:spcBef>
                <a:spcPts val="0"/>
              </a:spcBef>
              <a:spcAft>
                <a:spcPts val="0"/>
              </a:spcAft>
              <a:buClr>
                <a:schemeClr val="lt1"/>
              </a:buClr>
              <a:buSzPts val="1700"/>
              <a:buChar char="•"/>
              <a:defRPr>
                <a:solidFill>
                  <a:schemeClr val="lt1"/>
                </a:solidFill>
              </a:defRPr>
            </a:lvl2pPr>
            <a:lvl3pPr marL="1371600" lvl="2" indent="-336550" algn="l">
              <a:lnSpc>
                <a:spcPct val="117647"/>
              </a:lnSpc>
              <a:spcBef>
                <a:spcPts val="0"/>
              </a:spcBef>
              <a:spcAft>
                <a:spcPts val="0"/>
              </a:spcAft>
              <a:buClr>
                <a:schemeClr val="lt1"/>
              </a:buClr>
              <a:buSzPts val="1700"/>
              <a:buChar char="•"/>
              <a:defRPr>
                <a:solidFill>
                  <a:schemeClr val="lt1"/>
                </a:solidFill>
              </a:defRPr>
            </a:lvl3pPr>
            <a:lvl4pPr marL="1828800" lvl="3" indent="-336550" algn="l">
              <a:lnSpc>
                <a:spcPct val="117647"/>
              </a:lnSpc>
              <a:spcBef>
                <a:spcPts val="0"/>
              </a:spcBef>
              <a:spcAft>
                <a:spcPts val="0"/>
              </a:spcAft>
              <a:buClr>
                <a:schemeClr val="lt1"/>
              </a:buClr>
              <a:buSzPts val="1700"/>
              <a:buChar char="•"/>
              <a:defRPr>
                <a:solidFill>
                  <a:schemeClr val="lt1"/>
                </a:solidFill>
              </a:defRPr>
            </a:lvl4pPr>
            <a:lvl5pPr marL="2286000" lvl="4" indent="-336550" algn="l">
              <a:lnSpc>
                <a:spcPct val="117647"/>
              </a:lnSpc>
              <a:spcBef>
                <a:spcPts val="0"/>
              </a:spcBef>
              <a:spcAft>
                <a:spcPts val="0"/>
              </a:spcAft>
              <a:buClr>
                <a:schemeClr val="lt1"/>
              </a:buClr>
              <a:buSzPts val="1700"/>
              <a:buChar char="•"/>
              <a:defRPr>
                <a:solidFill>
                  <a:schemeClr val="lt1"/>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29" name="Google Shape;529;gd1bd3423f3_0_768"/>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0" name="Google Shape;530;gd1bd3423f3_0_768"/>
          <p:cNvSpPr txBox="1">
            <a:spLocks noGrp="1"/>
          </p:cNvSpPr>
          <p:nvPr>
            <p:ph type="body" idx="3"/>
          </p:nvPr>
        </p:nvSpPr>
        <p:spPr>
          <a:xfrm>
            <a:off x="8751600" y="396670"/>
            <a:ext cx="392400" cy="1670400"/>
          </a:xfrm>
          <a:prstGeom prst="rect">
            <a:avLst/>
          </a:prstGeom>
          <a:blipFill rotWithShape="1">
            <a:blip r:embed="rId2">
              <a:alphaModFix/>
            </a:blip>
            <a:stretch>
              <a:fillRect l="150" r="-150"/>
            </a:stretch>
          </a:blipFill>
          <a:ln>
            <a:noFill/>
          </a:ln>
        </p:spPr>
        <p:txBody>
          <a:bodyPr spcFirstLastPara="1" wrap="square" lIns="0" tIns="0" rIns="0" bIns="0" anchor="t" anchorCtr="0">
            <a:noAutofit/>
          </a:bodyPr>
          <a:lstStyle>
            <a:lvl1pPr marL="457200" lvl="0" indent="-228600" algn="l">
              <a:lnSpc>
                <a:spcPct val="166666"/>
              </a:lnSpc>
              <a:spcBef>
                <a:spcPts val="0"/>
              </a:spcBef>
              <a:spcAft>
                <a:spcPts val="0"/>
              </a:spcAft>
              <a:buClr>
                <a:schemeClr val="dk2"/>
              </a:buClr>
              <a:buSzPts val="1200"/>
              <a:buNone/>
              <a:defRPr sz="12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matchingName="Tekst met foto 2">
  <p:cSld name="Tekst met foto 2">
    <p:spTree>
      <p:nvGrpSpPr>
        <p:cNvPr id="1" name="Shape 531"/>
        <p:cNvGrpSpPr/>
        <p:nvPr/>
      </p:nvGrpSpPr>
      <p:grpSpPr>
        <a:xfrm>
          <a:off x="0" y="0"/>
          <a:ext cx="0" cy="0"/>
          <a:chOff x="0" y="0"/>
          <a:chExt cx="0" cy="0"/>
        </a:xfrm>
      </p:grpSpPr>
      <p:sp>
        <p:nvSpPr>
          <p:cNvPr id="532" name="Google Shape;532;gd1bd3423f3_0_775"/>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533" name="Google Shape;533;gd1bd3423f3_0_775"/>
          <p:cNvSpPr txBox="1">
            <a:spLocks noGrp="1"/>
          </p:cNvSpPr>
          <p:nvPr>
            <p:ph type="title"/>
          </p:nvPr>
        </p:nvSpPr>
        <p:spPr>
          <a:xfrm>
            <a:off x="432000" y="899999"/>
            <a:ext cx="2878200" cy="3456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700"/>
              <a:buFont typeface="Arial"/>
              <a:buNone/>
              <a:defRPr sz="3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4" name="Google Shape;534;gd1bd3423f3_0_775"/>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5" name="Google Shape;535;gd1bd3423f3_0_775"/>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6" name="Google Shape;536;gd1bd3423f3_0_775"/>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537" name="Google Shape;537;gd1bd3423f3_0_775"/>
          <p:cNvSpPr>
            <a:spLocks noGrp="1"/>
          </p:cNvSpPr>
          <p:nvPr>
            <p:ph type="pic" idx="2"/>
          </p:nvPr>
        </p:nvSpPr>
        <p:spPr>
          <a:xfrm>
            <a:off x="3564000" y="900000"/>
            <a:ext cx="5580000" cy="3456000"/>
          </a:xfrm>
          <a:prstGeom prst="rect">
            <a:avLst/>
          </a:prstGeom>
          <a:solidFill>
            <a:srgbClr val="D8D8D8"/>
          </a:solidFill>
          <a:ln>
            <a:noFill/>
          </a:ln>
        </p:spPr>
      </p:sp>
      <p:sp>
        <p:nvSpPr>
          <p:cNvPr id="538" name="Google Shape;538;gd1bd3423f3_0_775"/>
          <p:cNvSpPr txBox="1">
            <a:spLocks noGrp="1"/>
          </p:cNvSpPr>
          <p:nvPr>
            <p:ph type="body" idx="1"/>
          </p:nvPr>
        </p:nvSpPr>
        <p:spPr>
          <a:xfrm>
            <a:off x="8751600" y="396670"/>
            <a:ext cx="392400" cy="1670400"/>
          </a:xfrm>
          <a:prstGeom prst="rect">
            <a:avLst/>
          </a:prstGeom>
          <a:blipFill rotWithShape="1">
            <a:blip r:embed="rId2">
              <a:alphaModFix/>
            </a:blip>
            <a:stretch>
              <a:fillRect l="150" r="-150"/>
            </a:stretch>
          </a:blipFill>
          <a:ln>
            <a:noFill/>
          </a:ln>
        </p:spPr>
        <p:txBody>
          <a:bodyPr spcFirstLastPara="1" wrap="square" lIns="0" tIns="0" rIns="0" bIns="0" anchor="t" anchorCtr="0">
            <a:noAutofit/>
          </a:bodyPr>
          <a:lstStyle>
            <a:lvl1pPr marL="457200" lvl="0" indent="-228600" algn="l">
              <a:lnSpc>
                <a:spcPct val="166666"/>
              </a:lnSpc>
              <a:spcBef>
                <a:spcPts val="0"/>
              </a:spcBef>
              <a:spcAft>
                <a:spcPts val="0"/>
              </a:spcAft>
              <a:buClr>
                <a:schemeClr val="dk2"/>
              </a:buClr>
              <a:buSzPts val="1200"/>
              <a:buNone/>
              <a:defRPr sz="12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matchingName="Tekst met foto 3">
  <p:cSld name="Tekst met foto 3">
    <p:spTree>
      <p:nvGrpSpPr>
        <p:cNvPr id="1" name="Shape 539"/>
        <p:cNvGrpSpPr/>
        <p:nvPr/>
      </p:nvGrpSpPr>
      <p:grpSpPr>
        <a:xfrm>
          <a:off x="0" y="0"/>
          <a:ext cx="0" cy="0"/>
          <a:chOff x="0" y="0"/>
          <a:chExt cx="0" cy="0"/>
        </a:xfrm>
      </p:grpSpPr>
      <p:sp>
        <p:nvSpPr>
          <p:cNvPr id="540" name="Google Shape;540;gd1bd3423f3_0_783"/>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541" name="Google Shape;541;gd1bd3423f3_0_783"/>
          <p:cNvSpPr>
            <a:spLocks noGrp="1"/>
          </p:cNvSpPr>
          <p:nvPr>
            <p:ph type="pic" idx="2"/>
          </p:nvPr>
        </p:nvSpPr>
        <p:spPr>
          <a:xfrm>
            <a:off x="3564000" y="0"/>
            <a:ext cx="5580000" cy="3240000"/>
          </a:xfrm>
          <a:prstGeom prst="rect">
            <a:avLst/>
          </a:prstGeom>
          <a:solidFill>
            <a:srgbClr val="D8D8D8"/>
          </a:solidFill>
          <a:ln>
            <a:noFill/>
          </a:ln>
        </p:spPr>
      </p:sp>
      <p:sp>
        <p:nvSpPr>
          <p:cNvPr id="542" name="Google Shape;542;gd1bd3423f3_0_783"/>
          <p:cNvSpPr txBox="1">
            <a:spLocks noGrp="1"/>
          </p:cNvSpPr>
          <p:nvPr>
            <p:ph type="title"/>
          </p:nvPr>
        </p:nvSpPr>
        <p:spPr>
          <a:xfrm>
            <a:off x="432000" y="899999"/>
            <a:ext cx="2700000" cy="144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700"/>
              <a:buFont typeface="Arial"/>
              <a:buNone/>
              <a:defRPr sz="3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3" name="Google Shape;543;gd1bd3423f3_0_783"/>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4" name="Google Shape;544;gd1bd3423f3_0_783"/>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5" name="Google Shape;545;gd1bd3423f3_0_783"/>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546" name="Google Shape;546;gd1bd3423f3_0_783"/>
          <p:cNvSpPr txBox="1">
            <a:spLocks noGrp="1"/>
          </p:cNvSpPr>
          <p:nvPr>
            <p:ph type="body" idx="1"/>
          </p:nvPr>
        </p:nvSpPr>
        <p:spPr>
          <a:xfrm>
            <a:off x="8751600" y="396670"/>
            <a:ext cx="392400" cy="1670400"/>
          </a:xfrm>
          <a:prstGeom prst="rect">
            <a:avLst/>
          </a:prstGeom>
          <a:blipFill rotWithShape="1">
            <a:blip r:embed="rId2">
              <a:alphaModFix/>
            </a:blip>
            <a:stretch>
              <a:fillRect l="150" r="-150"/>
            </a:stretch>
          </a:blipFill>
          <a:ln>
            <a:noFill/>
          </a:ln>
        </p:spPr>
        <p:txBody>
          <a:bodyPr spcFirstLastPara="1" wrap="square" lIns="0" tIns="0" rIns="0" bIns="0" anchor="t" anchorCtr="0">
            <a:noAutofit/>
          </a:bodyPr>
          <a:lstStyle>
            <a:lvl1pPr marL="457200" lvl="0" indent="-228600" algn="l">
              <a:lnSpc>
                <a:spcPct val="166666"/>
              </a:lnSpc>
              <a:spcBef>
                <a:spcPts val="0"/>
              </a:spcBef>
              <a:spcAft>
                <a:spcPts val="0"/>
              </a:spcAft>
              <a:buClr>
                <a:schemeClr val="dk2"/>
              </a:buClr>
              <a:buSzPts val="1200"/>
              <a:buNone/>
              <a:defRPr sz="12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547" name="Google Shape;547;gd1bd3423f3_0_783"/>
          <p:cNvSpPr txBox="1">
            <a:spLocks noGrp="1"/>
          </p:cNvSpPr>
          <p:nvPr>
            <p:ph type="body" idx="3"/>
          </p:nvPr>
        </p:nvSpPr>
        <p:spPr>
          <a:xfrm>
            <a:off x="5040000" y="3672000"/>
            <a:ext cx="3672000" cy="100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dk2"/>
              </a:buClr>
              <a:buSzPts val="1700"/>
              <a:buNone/>
              <a:defRPr sz="1700">
                <a:solidFill>
                  <a:schemeClr val="dk2"/>
                </a:solidFill>
              </a:defRPr>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548" name="Google Shape;548;gd1bd3423f3_0_783"/>
          <p:cNvSpPr txBox="1">
            <a:spLocks noGrp="1"/>
          </p:cNvSpPr>
          <p:nvPr>
            <p:ph type="body" idx="4"/>
          </p:nvPr>
        </p:nvSpPr>
        <p:spPr>
          <a:xfrm>
            <a:off x="450000" y="2412000"/>
            <a:ext cx="2700000" cy="226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lt1"/>
              </a:buClr>
              <a:buSzPts val="1700"/>
              <a:buNone/>
              <a:defRPr sz="1700">
                <a:solidFill>
                  <a:schemeClr val="lt1"/>
                </a:solidFill>
              </a:defRPr>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ekst met foto 4">
  <p:cSld name="Tekst met foto 4">
    <p:spTree>
      <p:nvGrpSpPr>
        <p:cNvPr id="1" name="Shape 549"/>
        <p:cNvGrpSpPr/>
        <p:nvPr/>
      </p:nvGrpSpPr>
      <p:grpSpPr>
        <a:xfrm>
          <a:off x="0" y="0"/>
          <a:ext cx="0" cy="0"/>
          <a:chOff x="0" y="0"/>
          <a:chExt cx="0" cy="0"/>
        </a:xfrm>
      </p:grpSpPr>
      <p:sp>
        <p:nvSpPr>
          <p:cNvPr id="550" name="Google Shape;550;gd1bd3423f3_0_793"/>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551" name="Google Shape;551;gd1bd3423f3_0_793"/>
          <p:cNvSpPr>
            <a:spLocks noGrp="1"/>
          </p:cNvSpPr>
          <p:nvPr>
            <p:ph type="pic" idx="2"/>
          </p:nvPr>
        </p:nvSpPr>
        <p:spPr>
          <a:xfrm>
            <a:off x="0" y="0"/>
            <a:ext cx="4572000" cy="3060000"/>
          </a:xfrm>
          <a:prstGeom prst="rect">
            <a:avLst/>
          </a:prstGeom>
          <a:solidFill>
            <a:srgbClr val="D8D8D8"/>
          </a:solidFill>
          <a:ln>
            <a:noFill/>
          </a:ln>
        </p:spPr>
      </p:sp>
      <p:sp>
        <p:nvSpPr>
          <p:cNvPr id="552" name="Google Shape;552;gd1bd3423f3_0_793"/>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3" name="Google Shape;553;gd1bd3423f3_0_793"/>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4" name="Google Shape;554;gd1bd3423f3_0_793"/>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555" name="Google Shape;555;gd1bd3423f3_0_793"/>
          <p:cNvSpPr txBox="1">
            <a:spLocks noGrp="1"/>
          </p:cNvSpPr>
          <p:nvPr>
            <p:ph type="body" idx="1"/>
          </p:nvPr>
        </p:nvSpPr>
        <p:spPr>
          <a:xfrm>
            <a:off x="5040000" y="900000"/>
            <a:ext cx="3420000" cy="3780000"/>
          </a:xfrm>
          <a:prstGeom prst="rect">
            <a:avLst/>
          </a:prstGeom>
          <a:noFill/>
          <a:ln>
            <a:noFill/>
          </a:ln>
        </p:spPr>
        <p:txBody>
          <a:bodyPr spcFirstLastPara="1" wrap="square" lIns="0" tIns="0" rIns="0" bIns="0" anchor="t" anchorCtr="0">
            <a:noAutofit/>
          </a:bodyPr>
          <a:lstStyle>
            <a:lvl1pPr marL="457200" lvl="0" indent="-342900" algn="l">
              <a:lnSpc>
                <a:spcPct val="111111"/>
              </a:lnSpc>
              <a:spcBef>
                <a:spcPts val="0"/>
              </a:spcBef>
              <a:spcAft>
                <a:spcPts val="0"/>
              </a:spcAft>
              <a:buClr>
                <a:schemeClr val="dk2"/>
              </a:buClr>
              <a:buSzPts val="1800"/>
              <a:buChar char="•"/>
              <a:defRPr/>
            </a:lvl1pPr>
            <a:lvl2pPr marL="914400" lvl="1" indent="-342900" algn="l">
              <a:lnSpc>
                <a:spcPct val="111111"/>
              </a:lnSpc>
              <a:spcBef>
                <a:spcPts val="0"/>
              </a:spcBef>
              <a:spcAft>
                <a:spcPts val="0"/>
              </a:spcAft>
              <a:buClr>
                <a:schemeClr val="dk2"/>
              </a:buClr>
              <a:buSzPts val="1800"/>
              <a:buChar char="•"/>
              <a:defRPr/>
            </a:lvl2pPr>
            <a:lvl3pPr marL="1371600" lvl="2" indent="-342900" algn="l">
              <a:lnSpc>
                <a:spcPct val="111111"/>
              </a:lnSpc>
              <a:spcBef>
                <a:spcPts val="0"/>
              </a:spcBef>
              <a:spcAft>
                <a:spcPts val="0"/>
              </a:spcAft>
              <a:buClr>
                <a:schemeClr val="dk2"/>
              </a:buClr>
              <a:buSzPts val="1800"/>
              <a:buChar char="•"/>
              <a:defRPr/>
            </a:lvl3pPr>
            <a:lvl4pPr marL="1828800" lvl="3" indent="-342900" algn="l">
              <a:lnSpc>
                <a:spcPct val="111111"/>
              </a:lnSpc>
              <a:spcBef>
                <a:spcPts val="0"/>
              </a:spcBef>
              <a:spcAft>
                <a:spcPts val="0"/>
              </a:spcAft>
              <a:buClr>
                <a:schemeClr val="dk2"/>
              </a:buClr>
              <a:buSzPts val="1800"/>
              <a:buChar char="•"/>
              <a:defRPr/>
            </a:lvl4pPr>
            <a:lvl5pPr marL="2286000" lvl="4" indent="-342900" algn="l">
              <a:lnSpc>
                <a:spcPct val="111111"/>
              </a:lnSpc>
              <a:spcBef>
                <a:spcPts val="0"/>
              </a:spcBef>
              <a:spcAft>
                <a:spcPts val="0"/>
              </a:spcAft>
              <a:buClr>
                <a:schemeClr val="dk2"/>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56" name="Google Shape;556;gd1bd3423f3_0_793"/>
          <p:cNvSpPr txBox="1">
            <a:spLocks noGrp="1"/>
          </p:cNvSpPr>
          <p:nvPr>
            <p:ph type="body" idx="3"/>
          </p:nvPr>
        </p:nvSpPr>
        <p:spPr>
          <a:xfrm>
            <a:off x="612000" y="3491999"/>
            <a:ext cx="3672000" cy="118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lt1"/>
              </a:buClr>
              <a:buSzPts val="1700"/>
              <a:buNone/>
              <a:defRPr sz="1700">
                <a:solidFill>
                  <a:schemeClr val="lt1"/>
                </a:solidFill>
              </a:defRPr>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matchingName="Tekst met grafiek 1">
  <p:cSld name="Tekst met grafiek 1">
    <p:spTree>
      <p:nvGrpSpPr>
        <p:cNvPr id="1" name="Shape 557"/>
        <p:cNvGrpSpPr/>
        <p:nvPr/>
      </p:nvGrpSpPr>
      <p:grpSpPr>
        <a:xfrm>
          <a:off x="0" y="0"/>
          <a:ext cx="0" cy="0"/>
          <a:chOff x="0" y="0"/>
          <a:chExt cx="0" cy="0"/>
        </a:xfrm>
      </p:grpSpPr>
      <p:sp>
        <p:nvSpPr>
          <p:cNvPr id="558" name="Google Shape;558;gd1bd3423f3_0_801"/>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559" name="Google Shape;559;gd1bd3423f3_0_801"/>
          <p:cNvSpPr txBox="1">
            <a:spLocks noGrp="1"/>
          </p:cNvSpPr>
          <p:nvPr>
            <p:ph type="body" idx="1"/>
          </p:nvPr>
        </p:nvSpPr>
        <p:spPr>
          <a:xfrm>
            <a:off x="3704734" y="0"/>
            <a:ext cx="5439300" cy="3240000"/>
          </a:xfrm>
          <a:prstGeom prst="rect">
            <a:avLst/>
          </a:prstGeom>
          <a:noFill/>
          <a:ln>
            <a:noFill/>
          </a:ln>
        </p:spPr>
        <p:txBody>
          <a:bodyPr spcFirstLastPara="1" wrap="square" lIns="900000" tIns="360000" rIns="900000" bIns="0" anchor="t" anchorCtr="0">
            <a:noAutofit/>
          </a:bodyPr>
          <a:lstStyle>
            <a:lvl1pPr marL="457200" lvl="0" indent="-228600" algn="ctr">
              <a:lnSpc>
                <a:spcPct val="125000"/>
              </a:lnSpc>
              <a:spcBef>
                <a:spcPts val="0"/>
              </a:spcBef>
              <a:spcAft>
                <a:spcPts val="0"/>
              </a:spcAft>
              <a:buClr>
                <a:srgbClr val="7F7F7F"/>
              </a:buClr>
              <a:buSzPts val="1600"/>
              <a:buFont typeface="Arial"/>
              <a:buNone/>
              <a:defRPr sz="1600">
                <a:solidFill>
                  <a:srgbClr val="7F7F7F"/>
                </a:solidFill>
              </a:defRPr>
            </a:lvl1pPr>
            <a:lvl2pPr marL="914400" lvl="1" indent="-228600" algn="l">
              <a:lnSpc>
                <a:spcPct val="117647"/>
              </a:lnSpc>
              <a:spcBef>
                <a:spcPts val="0"/>
              </a:spcBef>
              <a:spcAft>
                <a:spcPts val="0"/>
              </a:spcAft>
              <a:buClr>
                <a:srgbClr val="7F7F7F"/>
              </a:buClr>
              <a:buSzPts val="1700"/>
              <a:buFont typeface="Arial"/>
              <a:buNone/>
              <a:defRPr>
                <a:solidFill>
                  <a:srgbClr val="7F7F7F"/>
                </a:solidFill>
              </a:defRPr>
            </a:lvl2pPr>
            <a:lvl3pPr marL="1371600" lvl="2" indent="-228600" algn="l">
              <a:lnSpc>
                <a:spcPct val="117647"/>
              </a:lnSpc>
              <a:spcBef>
                <a:spcPts val="0"/>
              </a:spcBef>
              <a:spcAft>
                <a:spcPts val="0"/>
              </a:spcAft>
              <a:buClr>
                <a:srgbClr val="7F7F7F"/>
              </a:buClr>
              <a:buSzPts val="1700"/>
              <a:buFont typeface="Arial"/>
              <a:buNone/>
              <a:defRPr>
                <a:solidFill>
                  <a:srgbClr val="7F7F7F"/>
                </a:solidFill>
              </a:defRPr>
            </a:lvl3pPr>
            <a:lvl4pPr marL="1828800" lvl="3" indent="-228600" algn="ctr">
              <a:lnSpc>
                <a:spcPct val="117647"/>
              </a:lnSpc>
              <a:spcBef>
                <a:spcPts val="0"/>
              </a:spcBef>
              <a:spcAft>
                <a:spcPts val="0"/>
              </a:spcAft>
              <a:buClr>
                <a:srgbClr val="7F7F7F"/>
              </a:buClr>
              <a:buSzPts val="1700"/>
              <a:buFont typeface="Arial"/>
              <a:buNone/>
              <a:defRPr>
                <a:solidFill>
                  <a:srgbClr val="7F7F7F"/>
                </a:solidFill>
              </a:defRPr>
            </a:lvl4pPr>
            <a:lvl5pPr marL="2286000" lvl="4" indent="-228600" algn="l">
              <a:lnSpc>
                <a:spcPct val="117647"/>
              </a:lnSpc>
              <a:spcBef>
                <a:spcPts val="0"/>
              </a:spcBef>
              <a:spcAft>
                <a:spcPts val="0"/>
              </a:spcAft>
              <a:buClr>
                <a:srgbClr val="7F7F7F"/>
              </a:buClr>
              <a:buSzPts val="1700"/>
              <a:buFont typeface="Arial"/>
              <a:buNone/>
              <a:defRPr>
                <a:solidFill>
                  <a:srgbClr val="7F7F7F"/>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60" name="Google Shape;560;gd1bd3423f3_0_801"/>
          <p:cNvSpPr txBox="1">
            <a:spLocks noGrp="1"/>
          </p:cNvSpPr>
          <p:nvPr>
            <p:ph type="title"/>
          </p:nvPr>
        </p:nvSpPr>
        <p:spPr>
          <a:xfrm>
            <a:off x="432000" y="899999"/>
            <a:ext cx="2700000" cy="144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700"/>
              <a:buFont typeface="Arial"/>
              <a:buNone/>
              <a:defRPr sz="3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1" name="Google Shape;561;gd1bd3423f3_0_801"/>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2" name="Google Shape;562;gd1bd3423f3_0_801"/>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3" name="Google Shape;563;gd1bd3423f3_0_801"/>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564" name="Google Shape;564;gd1bd3423f3_0_801"/>
          <p:cNvSpPr txBox="1">
            <a:spLocks noGrp="1"/>
          </p:cNvSpPr>
          <p:nvPr>
            <p:ph type="body" idx="2"/>
          </p:nvPr>
        </p:nvSpPr>
        <p:spPr>
          <a:xfrm>
            <a:off x="8751600" y="396670"/>
            <a:ext cx="392400" cy="1670400"/>
          </a:xfrm>
          <a:prstGeom prst="rect">
            <a:avLst/>
          </a:prstGeom>
          <a:blipFill rotWithShape="1">
            <a:blip r:embed="rId2">
              <a:alphaModFix/>
            </a:blip>
            <a:stretch>
              <a:fillRect l="150" r="-150"/>
            </a:stretch>
          </a:blipFill>
          <a:ln>
            <a:noFill/>
          </a:ln>
        </p:spPr>
        <p:txBody>
          <a:bodyPr spcFirstLastPara="1" wrap="square" lIns="0" tIns="0" rIns="0" bIns="0" anchor="t" anchorCtr="0">
            <a:noAutofit/>
          </a:bodyPr>
          <a:lstStyle>
            <a:lvl1pPr marL="457200" lvl="0" indent="-228600" algn="l">
              <a:lnSpc>
                <a:spcPct val="166666"/>
              </a:lnSpc>
              <a:spcBef>
                <a:spcPts val="0"/>
              </a:spcBef>
              <a:spcAft>
                <a:spcPts val="0"/>
              </a:spcAft>
              <a:buClr>
                <a:schemeClr val="dk2"/>
              </a:buClr>
              <a:buSzPts val="1200"/>
              <a:buNone/>
              <a:defRPr sz="12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565" name="Google Shape;565;gd1bd3423f3_0_801"/>
          <p:cNvSpPr txBox="1">
            <a:spLocks noGrp="1"/>
          </p:cNvSpPr>
          <p:nvPr>
            <p:ph type="body" idx="3"/>
          </p:nvPr>
        </p:nvSpPr>
        <p:spPr>
          <a:xfrm>
            <a:off x="5040000" y="3672000"/>
            <a:ext cx="3672000" cy="100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dk2"/>
              </a:buClr>
              <a:buSzPts val="1700"/>
              <a:buNone/>
              <a:defRPr sz="17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566" name="Google Shape;566;gd1bd3423f3_0_801"/>
          <p:cNvSpPr txBox="1">
            <a:spLocks noGrp="1"/>
          </p:cNvSpPr>
          <p:nvPr>
            <p:ph type="body" idx="4"/>
          </p:nvPr>
        </p:nvSpPr>
        <p:spPr>
          <a:xfrm>
            <a:off x="450000" y="2412000"/>
            <a:ext cx="2700000" cy="226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lt1"/>
              </a:buClr>
              <a:buSzPts val="1700"/>
              <a:buNone/>
              <a:defRPr sz="1700">
                <a:solidFill>
                  <a:schemeClr val="lt1"/>
                </a:solidFill>
              </a:defRPr>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wee grafieken">
  <p:cSld name="Twee grafieken">
    <p:spTree>
      <p:nvGrpSpPr>
        <p:cNvPr id="1" name="Shape 567"/>
        <p:cNvGrpSpPr/>
        <p:nvPr/>
      </p:nvGrpSpPr>
      <p:grpSpPr>
        <a:xfrm>
          <a:off x="0" y="0"/>
          <a:ext cx="0" cy="0"/>
          <a:chOff x="0" y="0"/>
          <a:chExt cx="0" cy="0"/>
        </a:xfrm>
      </p:grpSpPr>
      <p:sp>
        <p:nvSpPr>
          <p:cNvPr id="568" name="Google Shape;568;gd1bd3423f3_0_811"/>
          <p:cNvSpPr txBox="1">
            <a:spLocks noGrp="1"/>
          </p:cNvSpPr>
          <p:nvPr>
            <p:ph type="body" idx="1"/>
          </p:nvPr>
        </p:nvSpPr>
        <p:spPr>
          <a:xfrm>
            <a:off x="4752000" y="175500"/>
            <a:ext cx="3999600" cy="2884500"/>
          </a:xfrm>
          <a:prstGeom prst="rect">
            <a:avLst/>
          </a:prstGeom>
          <a:noFill/>
          <a:ln>
            <a:noFill/>
          </a:ln>
        </p:spPr>
        <p:txBody>
          <a:bodyPr spcFirstLastPara="1" wrap="square" lIns="360000" tIns="360000" rIns="360000" bIns="0" anchor="t" anchorCtr="0">
            <a:noAutofit/>
          </a:bodyPr>
          <a:lstStyle>
            <a:lvl1pPr marL="457200" lvl="0" indent="-228600" algn="ctr">
              <a:lnSpc>
                <a:spcPct val="125000"/>
              </a:lnSpc>
              <a:spcBef>
                <a:spcPts val="0"/>
              </a:spcBef>
              <a:spcAft>
                <a:spcPts val="0"/>
              </a:spcAft>
              <a:buClr>
                <a:srgbClr val="7F7F7F"/>
              </a:buClr>
              <a:buSzPts val="1600"/>
              <a:buFont typeface="Arial"/>
              <a:buNone/>
              <a:defRPr sz="1600">
                <a:solidFill>
                  <a:srgbClr val="7F7F7F"/>
                </a:solidFill>
              </a:defRPr>
            </a:lvl1pPr>
            <a:lvl2pPr marL="914400" lvl="1" indent="-228600" algn="l">
              <a:lnSpc>
                <a:spcPct val="117647"/>
              </a:lnSpc>
              <a:spcBef>
                <a:spcPts val="0"/>
              </a:spcBef>
              <a:spcAft>
                <a:spcPts val="0"/>
              </a:spcAft>
              <a:buClr>
                <a:srgbClr val="7F7F7F"/>
              </a:buClr>
              <a:buSzPts val="1700"/>
              <a:buFont typeface="Arial"/>
              <a:buNone/>
              <a:defRPr>
                <a:solidFill>
                  <a:srgbClr val="7F7F7F"/>
                </a:solidFill>
              </a:defRPr>
            </a:lvl2pPr>
            <a:lvl3pPr marL="1371600" lvl="2" indent="-228600" algn="l">
              <a:lnSpc>
                <a:spcPct val="117647"/>
              </a:lnSpc>
              <a:spcBef>
                <a:spcPts val="0"/>
              </a:spcBef>
              <a:spcAft>
                <a:spcPts val="0"/>
              </a:spcAft>
              <a:buClr>
                <a:srgbClr val="7F7F7F"/>
              </a:buClr>
              <a:buSzPts val="1700"/>
              <a:buFont typeface="Arial"/>
              <a:buNone/>
              <a:defRPr>
                <a:solidFill>
                  <a:srgbClr val="7F7F7F"/>
                </a:solidFill>
              </a:defRPr>
            </a:lvl3pPr>
            <a:lvl4pPr marL="1828800" lvl="3" indent="-228600" algn="ctr">
              <a:lnSpc>
                <a:spcPct val="117647"/>
              </a:lnSpc>
              <a:spcBef>
                <a:spcPts val="0"/>
              </a:spcBef>
              <a:spcAft>
                <a:spcPts val="0"/>
              </a:spcAft>
              <a:buClr>
                <a:srgbClr val="7F7F7F"/>
              </a:buClr>
              <a:buSzPts val="1700"/>
              <a:buFont typeface="Arial"/>
              <a:buNone/>
              <a:defRPr>
                <a:solidFill>
                  <a:srgbClr val="7F7F7F"/>
                </a:solidFill>
              </a:defRPr>
            </a:lvl4pPr>
            <a:lvl5pPr marL="2286000" lvl="4" indent="-228600" algn="l">
              <a:lnSpc>
                <a:spcPct val="117647"/>
              </a:lnSpc>
              <a:spcBef>
                <a:spcPts val="0"/>
              </a:spcBef>
              <a:spcAft>
                <a:spcPts val="0"/>
              </a:spcAft>
              <a:buClr>
                <a:srgbClr val="7F7F7F"/>
              </a:buClr>
              <a:buSzPts val="1700"/>
              <a:buFont typeface="Arial"/>
              <a:buNone/>
              <a:defRPr>
                <a:solidFill>
                  <a:srgbClr val="7F7F7F"/>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69" name="Google Shape;569;gd1bd3423f3_0_811"/>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570" name="Google Shape;570;gd1bd3423f3_0_811"/>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1" name="Google Shape;571;gd1bd3423f3_0_811"/>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2" name="Google Shape;572;gd1bd3423f3_0_811"/>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573" name="Google Shape;573;gd1bd3423f3_0_811"/>
          <p:cNvSpPr txBox="1">
            <a:spLocks noGrp="1"/>
          </p:cNvSpPr>
          <p:nvPr>
            <p:ph type="body" idx="2"/>
          </p:nvPr>
        </p:nvSpPr>
        <p:spPr>
          <a:xfrm>
            <a:off x="392400" y="180000"/>
            <a:ext cx="3999600" cy="2880000"/>
          </a:xfrm>
          <a:prstGeom prst="rect">
            <a:avLst/>
          </a:prstGeom>
          <a:noFill/>
          <a:ln>
            <a:noFill/>
          </a:ln>
        </p:spPr>
        <p:txBody>
          <a:bodyPr spcFirstLastPara="1" wrap="square" lIns="360000" tIns="360000" rIns="360000" bIns="0" anchor="t" anchorCtr="0">
            <a:noAutofit/>
          </a:bodyPr>
          <a:lstStyle>
            <a:lvl1pPr marL="457200" lvl="0" indent="-228600" algn="ctr">
              <a:lnSpc>
                <a:spcPct val="125000"/>
              </a:lnSpc>
              <a:spcBef>
                <a:spcPts val="0"/>
              </a:spcBef>
              <a:spcAft>
                <a:spcPts val="0"/>
              </a:spcAft>
              <a:buClr>
                <a:schemeClr val="lt1"/>
              </a:buClr>
              <a:buSzPts val="1600"/>
              <a:buFont typeface="Arial"/>
              <a:buNone/>
              <a:defRPr sz="1600">
                <a:solidFill>
                  <a:schemeClr val="lt1"/>
                </a:solidFill>
              </a:defRPr>
            </a:lvl1pPr>
            <a:lvl2pPr marL="914400" lvl="1" indent="-228600" algn="l">
              <a:lnSpc>
                <a:spcPct val="117647"/>
              </a:lnSpc>
              <a:spcBef>
                <a:spcPts val="0"/>
              </a:spcBef>
              <a:spcAft>
                <a:spcPts val="0"/>
              </a:spcAft>
              <a:buClr>
                <a:srgbClr val="7F7F7F"/>
              </a:buClr>
              <a:buSzPts val="1700"/>
              <a:buFont typeface="Arial"/>
              <a:buNone/>
              <a:defRPr>
                <a:solidFill>
                  <a:srgbClr val="7F7F7F"/>
                </a:solidFill>
              </a:defRPr>
            </a:lvl2pPr>
            <a:lvl3pPr marL="1371600" lvl="2" indent="-228600" algn="l">
              <a:lnSpc>
                <a:spcPct val="117647"/>
              </a:lnSpc>
              <a:spcBef>
                <a:spcPts val="0"/>
              </a:spcBef>
              <a:spcAft>
                <a:spcPts val="0"/>
              </a:spcAft>
              <a:buClr>
                <a:srgbClr val="7F7F7F"/>
              </a:buClr>
              <a:buSzPts val="1700"/>
              <a:buFont typeface="Arial"/>
              <a:buNone/>
              <a:defRPr>
                <a:solidFill>
                  <a:srgbClr val="7F7F7F"/>
                </a:solidFill>
              </a:defRPr>
            </a:lvl3pPr>
            <a:lvl4pPr marL="1828800" lvl="3" indent="-228600" algn="ctr">
              <a:lnSpc>
                <a:spcPct val="117647"/>
              </a:lnSpc>
              <a:spcBef>
                <a:spcPts val="0"/>
              </a:spcBef>
              <a:spcAft>
                <a:spcPts val="0"/>
              </a:spcAft>
              <a:buClr>
                <a:srgbClr val="7F7F7F"/>
              </a:buClr>
              <a:buSzPts val="1700"/>
              <a:buFont typeface="Arial"/>
              <a:buNone/>
              <a:defRPr>
                <a:solidFill>
                  <a:srgbClr val="7F7F7F"/>
                </a:solidFill>
              </a:defRPr>
            </a:lvl4pPr>
            <a:lvl5pPr marL="2286000" lvl="4" indent="-228600" algn="l">
              <a:lnSpc>
                <a:spcPct val="117647"/>
              </a:lnSpc>
              <a:spcBef>
                <a:spcPts val="0"/>
              </a:spcBef>
              <a:spcAft>
                <a:spcPts val="0"/>
              </a:spcAft>
              <a:buClr>
                <a:srgbClr val="7F7F7F"/>
              </a:buClr>
              <a:buSzPts val="1700"/>
              <a:buFont typeface="Arial"/>
              <a:buNone/>
              <a:defRPr>
                <a:solidFill>
                  <a:srgbClr val="7F7F7F"/>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74" name="Google Shape;574;gd1bd3423f3_0_811"/>
          <p:cNvSpPr txBox="1">
            <a:spLocks noGrp="1"/>
          </p:cNvSpPr>
          <p:nvPr>
            <p:ph type="body" idx="3"/>
          </p:nvPr>
        </p:nvSpPr>
        <p:spPr>
          <a:xfrm>
            <a:off x="5040000" y="3491999"/>
            <a:ext cx="3672000" cy="118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dk2"/>
              </a:buClr>
              <a:buSzPts val="1700"/>
              <a:buNone/>
              <a:defRPr sz="17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575" name="Google Shape;575;gd1bd3423f3_0_811"/>
          <p:cNvSpPr txBox="1">
            <a:spLocks noGrp="1"/>
          </p:cNvSpPr>
          <p:nvPr>
            <p:ph type="body" idx="4"/>
          </p:nvPr>
        </p:nvSpPr>
        <p:spPr>
          <a:xfrm>
            <a:off x="432000" y="3491999"/>
            <a:ext cx="3672000" cy="118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lt1"/>
              </a:buClr>
              <a:buSzPts val="1700"/>
              <a:buNone/>
              <a:defRPr sz="1700">
                <a:solidFill>
                  <a:schemeClr val="lt1"/>
                </a:solidFill>
              </a:defRPr>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Alleen afbeelding">
  <p:cSld name="Alleen afbeelding">
    <p:bg>
      <p:bgPr>
        <a:solidFill>
          <a:schemeClr val="dk2"/>
        </a:solidFill>
        <a:effectLst/>
      </p:bgPr>
    </p:bg>
    <p:spTree>
      <p:nvGrpSpPr>
        <p:cNvPr id="1" name="Shape 576"/>
        <p:cNvGrpSpPr/>
        <p:nvPr/>
      </p:nvGrpSpPr>
      <p:grpSpPr>
        <a:xfrm>
          <a:off x="0" y="0"/>
          <a:ext cx="0" cy="0"/>
          <a:chOff x="0" y="0"/>
          <a:chExt cx="0" cy="0"/>
        </a:xfrm>
      </p:grpSpPr>
      <p:sp>
        <p:nvSpPr>
          <p:cNvPr id="577" name="Google Shape;577;gd1bd3423f3_0_820"/>
          <p:cNvSpPr>
            <a:spLocks noGrp="1"/>
          </p:cNvSpPr>
          <p:nvPr>
            <p:ph type="pic" idx="2"/>
          </p:nvPr>
        </p:nvSpPr>
        <p:spPr>
          <a:xfrm>
            <a:off x="612000" y="611999"/>
            <a:ext cx="7946100" cy="3924000"/>
          </a:xfrm>
          <a:prstGeom prst="rect">
            <a:avLst/>
          </a:prstGeom>
          <a:solidFill>
            <a:srgbClr val="D8D8D8"/>
          </a:solidFill>
          <a:ln>
            <a:noFill/>
          </a:ln>
        </p:spPr>
      </p:sp>
      <p:sp>
        <p:nvSpPr>
          <p:cNvPr id="578" name="Google Shape;578;gd1bd3423f3_0_820"/>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9" name="Google Shape;579;gd1bd3423f3_0_820"/>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0" name="Google Shape;580;gd1bd3423f3_0_820"/>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ekst met foto 3">
  <p:cSld name="Tekst met foto 3">
    <p:spTree>
      <p:nvGrpSpPr>
        <p:cNvPr id="1" name="Shape 59"/>
        <p:cNvGrpSpPr/>
        <p:nvPr/>
      </p:nvGrpSpPr>
      <p:grpSpPr>
        <a:xfrm>
          <a:off x="0" y="0"/>
          <a:ext cx="0" cy="0"/>
          <a:chOff x="0" y="0"/>
          <a:chExt cx="0" cy="0"/>
        </a:xfrm>
      </p:grpSpPr>
      <p:sp>
        <p:nvSpPr>
          <p:cNvPr id="60" name="Google Shape;60;p70"/>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61" name="Google Shape;61;p70"/>
          <p:cNvSpPr>
            <a:spLocks noGrp="1"/>
          </p:cNvSpPr>
          <p:nvPr>
            <p:ph type="pic" idx="2"/>
          </p:nvPr>
        </p:nvSpPr>
        <p:spPr>
          <a:xfrm>
            <a:off x="3564000" y="0"/>
            <a:ext cx="5580000" cy="3240000"/>
          </a:xfrm>
          <a:prstGeom prst="rect">
            <a:avLst/>
          </a:prstGeom>
          <a:solidFill>
            <a:srgbClr val="D8D8D8"/>
          </a:solidFill>
          <a:ln>
            <a:noFill/>
          </a:ln>
        </p:spPr>
      </p:sp>
      <p:sp>
        <p:nvSpPr>
          <p:cNvPr id="62" name="Google Shape;62;p70"/>
          <p:cNvSpPr txBox="1">
            <a:spLocks noGrp="1"/>
          </p:cNvSpPr>
          <p:nvPr>
            <p:ph type="title"/>
          </p:nvPr>
        </p:nvSpPr>
        <p:spPr>
          <a:xfrm>
            <a:off x="432000" y="899999"/>
            <a:ext cx="2700000" cy="144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700"/>
              <a:buFont typeface="Arial"/>
              <a:buNone/>
              <a:defRPr sz="3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70"/>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70"/>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70"/>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66" name="Google Shape;66;p70"/>
          <p:cNvSpPr txBox="1">
            <a:spLocks noGrp="1"/>
          </p:cNvSpPr>
          <p:nvPr>
            <p:ph type="body" idx="1"/>
          </p:nvPr>
        </p:nvSpPr>
        <p:spPr>
          <a:xfrm>
            <a:off x="8751600" y="396670"/>
            <a:ext cx="392400" cy="1670400"/>
          </a:xfrm>
          <a:prstGeom prst="rect">
            <a:avLst/>
          </a:prstGeom>
          <a:blipFill rotWithShape="1">
            <a:blip r:embed="rId2">
              <a:alphaModFix/>
            </a:blip>
            <a:stretch>
              <a:fillRect l="144" r="-141"/>
            </a:stretch>
          </a:blipFill>
          <a:ln>
            <a:noFill/>
          </a:ln>
        </p:spPr>
        <p:txBody>
          <a:bodyPr spcFirstLastPara="1" wrap="square" lIns="0" tIns="0" rIns="0" bIns="0" anchor="t" anchorCtr="0">
            <a:noAutofit/>
          </a:bodyPr>
          <a:lstStyle>
            <a:lvl1pPr marL="457200" lvl="0" indent="-228600" algn="l">
              <a:lnSpc>
                <a:spcPct val="166666"/>
              </a:lnSpc>
              <a:spcBef>
                <a:spcPts val="0"/>
              </a:spcBef>
              <a:spcAft>
                <a:spcPts val="0"/>
              </a:spcAft>
              <a:buClr>
                <a:schemeClr val="dk2"/>
              </a:buClr>
              <a:buSzPts val="1200"/>
              <a:buNone/>
              <a:defRPr sz="12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7" name="Google Shape;67;p70"/>
          <p:cNvSpPr txBox="1">
            <a:spLocks noGrp="1"/>
          </p:cNvSpPr>
          <p:nvPr>
            <p:ph type="body" idx="3"/>
          </p:nvPr>
        </p:nvSpPr>
        <p:spPr>
          <a:xfrm>
            <a:off x="5040000" y="3672000"/>
            <a:ext cx="3672000" cy="100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dk2"/>
              </a:buClr>
              <a:buSzPts val="1700"/>
              <a:buNone/>
              <a:defRPr sz="1700">
                <a:solidFill>
                  <a:schemeClr val="dk2"/>
                </a:solidFill>
              </a:defRPr>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8" name="Google Shape;68;p70"/>
          <p:cNvSpPr txBox="1">
            <a:spLocks noGrp="1"/>
          </p:cNvSpPr>
          <p:nvPr>
            <p:ph type="body" idx="4"/>
          </p:nvPr>
        </p:nvSpPr>
        <p:spPr>
          <a:xfrm>
            <a:off x="450000" y="2412000"/>
            <a:ext cx="2700000" cy="226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lt1"/>
              </a:buClr>
              <a:buSzPts val="1700"/>
              <a:buNone/>
              <a:defRPr sz="1700">
                <a:solidFill>
                  <a:schemeClr val="lt1"/>
                </a:solidFill>
              </a:defRPr>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Afsluiting" type="blank">
  <p:cSld name="BLANK">
    <p:bg>
      <p:bgPr>
        <a:solidFill>
          <a:schemeClr val="dk2"/>
        </a:solidFill>
        <a:effectLst/>
      </p:bgPr>
    </p:bg>
    <p:spTree>
      <p:nvGrpSpPr>
        <p:cNvPr id="1" name="Shape 581"/>
        <p:cNvGrpSpPr/>
        <p:nvPr/>
      </p:nvGrpSpPr>
      <p:grpSpPr>
        <a:xfrm>
          <a:off x="0" y="0"/>
          <a:ext cx="0" cy="0"/>
          <a:chOff x="0" y="0"/>
          <a:chExt cx="0" cy="0"/>
        </a:xfrm>
      </p:grpSpPr>
      <p:pic>
        <p:nvPicPr>
          <p:cNvPr id="582" name="Google Shape;582;gd1bd3423f3_0_825" descr="Afbeelding met tekst&#10;&#10;Automatisch gegenereerde beschrijving"/>
          <p:cNvPicPr preferRelativeResize="0"/>
          <p:nvPr/>
        </p:nvPicPr>
        <p:blipFill rotWithShape="1">
          <a:blip r:embed="rId2">
            <a:alphaModFix/>
          </a:blip>
          <a:srcRect/>
          <a:stretch/>
        </p:blipFill>
        <p:spPr>
          <a:xfrm>
            <a:off x="2618575" y="989570"/>
            <a:ext cx="3763173" cy="2659253"/>
          </a:xfrm>
          <a:prstGeom prst="rect">
            <a:avLst/>
          </a:prstGeom>
          <a:noFill/>
          <a:ln>
            <a:noFill/>
          </a:ln>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matchingName="Tekst met foto 1">
  <p:cSld name="Tekst met foto 1">
    <p:spTree>
      <p:nvGrpSpPr>
        <p:cNvPr id="1" name="Shape 590"/>
        <p:cNvGrpSpPr/>
        <p:nvPr/>
      </p:nvGrpSpPr>
      <p:grpSpPr>
        <a:xfrm>
          <a:off x="0" y="0"/>
          <a:ext cx="0" cy="0"/>
          <a:chOff x="0" y="0"/>
          <a:chExt cx="0" cy="0"/>
        </a:xfrm>
      </p:grpSpPr>
      <p:sp>
        <p:nvSpPr>
          <p:cNvPr id="591" name="Google Shape;591;g2b2020298ec_0_669"/>
          <p:cNvSpPr>
            <a:spLocks noGrp="1"/>
          </p:cNvSpPr>
          <p:nvPr>
            <p:ph type="pic" idx="2"/>
          </p:nvPr>
        </p:nvSpPr>
        <p:spPr>
          <a:xfrm>
            <a:off x="4572000" y="0"/>
            <a:ext cx="4572000" cy="5143500"/>
          </a:xfrm>
          <a:prstGeom prst="rect">
            <a:avLst/>
          </a:prstGeom>
          <a:solidFill>
            <a:srgbClr val="D8D8D8"/>
          </a:solidFill>
          <a:ln>
            <a:noFill/>
          </a:ln>
        </p:spPr>
      </p:sp>
      <p:sp>
        <p:nvSpPr>
          <p:cNvPr id="592" name="Google Shape;592;g2b2020298ec_0_669"/>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593" name="Google Shape;593;g2b2020298ec_0_669"/>
          <p:cNvSpPr txBox="1">
            <a:spLocks noGrp="1"/>
          </p:cNvSpPr>
          <p:nvPr>
            <p:ph type="title"/>
          </p:nvPr>
        </p:nvSpPr>
        <p:spPr>
          <a:xfrm>
            <a:off x="432000" y="899999"/>
            <a:ext cx="3708000" cy="14400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lt1"/>
              </a:buClr>
              <a:buSzPts val="3700"/>
              <a:buFont typeface="Arial"/>
              <a:buNone/>
              <a:defRPr sz="37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94" name="Google Shape;594;g2b2020298ec_0_669"/>
          <p:cNvSpPr txBox="1">
            <a:spLocks noGrp="1"/>
          </p:cNvSpPr>
          <p:nvPr>
            <p:ph type="body" idx="1"/>
          </p:nvPr>
        </p:nvSpPr>
        <p:spPr>
          <a:xfrm>
            <a:off x="432000" y="2412000"/>
            <a:ext cx="3708000" cy="2268000"/>
          </a:xfrm>
          <a:prstGeom prst="rect">
            <a:avLst/>
          </a:prstGeom>
          <a:noFill/>
          <a:ln>
            <a:noFill/>
          </a:ln>
        </p:spPr>
        <p:txBody>
          <a:bodyPr spcFirstLastPara="1" wrap="square" lIns="0" tIns="0" rIns="0" bIns="0" anchor="t" anchorCtr="0">
            <a:noAutofit/>
          </a:bodyPr>
          <a:lstStyle>
            <a:lvl1pPr marL="457200" lvl="0" indent="-336550" algn="l" rtl="0">
              <a:lnSpc>
                <a:spcPct val="117647"/>
              </a:lnSpc>
              <a:spcBef>
                <a:spcPts val="0"/>
              </a:spcBef>
              <a:spcAft>
                <a:spcPts val="0"/>
              </a:spcAft>
              <a:buClr>
                <a:schemeClr val="lt1"/>
              </a:buClr>
              <a:buSzPts val="1700"/>
              <a:buChar char="•"/>
              <a:defRPr>
                <a:solidFill>
                  <a:schemeClr val="lt1"/>
                </a:solidFill>
              </a:defRPr>
            </a:lvl1pPr>
            <a:lvl2pPr marL="914400" lvl="1" indent="-336550" algn="l" rtl="0">
              <a:lnSpc>
                <a:spcPct val="117647"/>
              </a:lnSpc>
              <a:spcBef>
                <a:spcPts val="0"/>
              </a:spcBef>
              <a:spcAft>
                <a:spcPts val="0"/>
              </a:spcAft>
              <a:buClr>
                <a:schemeClr val="lt1"/>
              </a:buClr>
              <a:buSzPts val="1700"/>
              <a:buChar char="•"/>
              <a:defRPr>
                <a:solidFill>
                  <a:schemeClr val="lt1"/>
                </a:solidFill>
              </a:defRPr>
            </a:lvl2pPr>
            <a:lvl3pPr marL="1371600" lvl="2" indent="-336550" algn="l" rtl="0">
              <a:lnSpc>
                <a:spcPct val="117647"/>
              </a:lnSpc>
              <a:spcBef>
                <a:spcPts val="0"/>
              </a:spcBef>
              <a:spcAft>
                <a:spcPts val="0"/>
              </a:spcAft>
              <a:buClr>
                <a:schemeClr val="lt1"/>
              </a:buClr>
              <a:buSzPts val="1700"/>
              <a:buChar char="•"/>
              <a:defRPr>
                <a:solidFill>
                  <a:schemeClr val="lt1"/>
                </a:solidFill>
              </a:defRPr>
            </a:lvl3pPr>
            <a:lvl4pPr marL="1828800" lvl="3" indent="-336550" algn="l" rtl="0">
              <a:lnSpc>
                <a:spcPct val="117647"/>
              </a:lnSpc>
              <a:spcBef>
                <a:spcPts val="0"/>
              </a:spcBef>
              <a:spcAft>
                <a:spcPts val="0"/>
              </a:spcAft>
              <a:buClr>
                <a:schemeClr val="lt1"/>
              </a:buClr>
              <a:buSzPts val="1700"/>
              <a:buChar char="•"/>
              <a:defRPr>
                <a:solidFill>
                  <a:schemeClr val="lt1"/>
                </a:solidFill>
              </a:defRPr>
            </a:lvl4pPr>
            <a:lvl5pPr marL="2286000" lvl="4" indent="-336550" algn="l" rtl="0">
              <a:lnSpc>
                <a:spcPct val="117647"/>
              </a:lnSpc>
              <a:spcBef>
                <a:spcPts val="0"/>
              </a:spcBef>
              <a:spcAft>
                <a:spcPts val="0"/>
              </a:spcAft>
              <a:buClr>
                <a:schemeClr val="lt1"/>
              </a:buClr>
              <a:buSzPts val="1700"/>
              <a:buChar char="•"/>
              <a:defRPr>
                <a:solidFill>
                  <a:schemeClr val="lt1"/>
                </a:solidFill>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595" name="Google Shape;595;g2b2020298ec_0_669"/>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400"/>
              <a:buNone/>
              <a:defRPr>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96" name="Google Shape;596;g2b2020298ec_0_669"/>
          <p:cNvSpPr txBox="1">
            <a:spLocks noGrp="1"/>
          </p:cNvSpPr>
          <p:nvPr>
            <p:ph type="body" idx="3"/>
          </p:nvPr>
        </p:nvSpPr>
        <p:spPr>
          <a:xfrm>
            <a:off x="8751600" y="396670"/>
            <a:ext cx="392400" cy="1670400"/>
          </a:xfrm>
          <a:prstGeom prst="rect">
            <a:avLst/>
          </a:prstGeom>
          <a:blipFill rotWithShape="1">
            <a:blip r:embed="rId2">
              <a:alphaModFix/>
            </a:blip>
            <a:stretch>
              <a:fillRect l="139" r="-138"/>
            </a:stretch>
          </a:blipFill>
          <a:ln>
            <a:noFill/>
          </a:ln>
        </p:spPr>
        <p:txBody>
          <a:bodyPr spcFirstLastPara="1" wrap="square" lIns="0" tIns="0" rIns="0" bIns="0" anchor="t" anchorCtr="0">
            <a:noAutofit/>
          </a:bodyPr>
          <a:lstStyle>
            <a:lvl1pPr marL="457200" lvl="0" indent="-228600" algn="l" rtl="0">
              <a:lnSpc>
                <a:spcPct val="166666"/>
              </a:lnSpc>
              <a:spcBef>
                <a:spcPts val="0"/>
              </a:spcBef>
              <a:spcAft>
                <a:spcPts val="0"/>
              </a:spcAft>
              <a:buClr>
                <a:schemeClr val="dk2"/>
              </a:buClr>
              <a:buSzPts val="1200"/>
              <a:buNone/>
              <a:defRPr sz="1200"/>
            </a:lvl1pPr>
            <a:lvl2pPr marL="914400" lvl="1" indent="-228600" algn="l" rtl="0">
              <a:lnSpc>
                <a:spcPct val="190476"/>
              </a:lnSpc>
              <a:spcBef>
                <a:spcPts val="0"/>
              </a:spcBef>
              <a:spcAft>
                <a:spcPts val="0"/>
              </a:spcAft>
              <a:buClr>
                <a:schemeClr val="dk2"/>
              </a:buClr>
              <a:buSzPts val="1050"/>
              <a:buNone/>
              <a:defRPr sz="1050"/>
            </a:lvl2pPr>
            <a:lvl3pPr marL="1371600" lvl="2" indent="-228600" algn="l" rtl="0">
              <a:lnSpc>
                <a:spcPct val="222222"/>
              </a:lnSpc>
              <a:spcBef>
                <a:spcPts val="0"/>
              </a:spcBef>
              <a:spcAft>
                <a:spcPts val="0"/>
              </a:spcAft>
              <a:buClr>
                <a:schemeClr val="dk2"/>
              </a:buClr>
              <a:buSzPts val="900"/>
              <a:buNone/>
              <a:defRPr sz="900"/>
            </a:lvl3pPr>
            <a:lvl4pPr marL="1828800" lvl="3" indent="-228600" algn="l" rtl="0">
              <a:lnSpc>
                <a:spcPct val="266666"/>
              </a:lnSpc>
              <a:spcBef>
                <a:spcPts val="0"/>
              </a:spcBef>
              <a:spcAft>
                <a:spcPts val="0"/>
              </a:spcAft>
              <a:buClr>
                <a:schemeClr val="dk2"/>
              </a:buClr>
              <a:buSzPts val="750"/>
              <a:buNone/>
              <a:defRPr sz="750"/>
            </a:lvl4pPr>
            <a:lvl5pPr marL="2286000" lvl="4" indent="-228600" algn="l" rtl="0">
              <a:lnSpc>
                <a:spcPct val="266666"/>
              </a:lnSpc>
              <a:spcBef>
                <a:spcPts val="0"/>
              </a:spcBef>
              <a:spcAft>
                <a:spcPts val="0"/>
              </a:spcAft>
              <a:buClr>
                <a:schemeClr val="dk2"/>
              </a:buClr>
              <a:buSzPts val="750"/>
              <a:buNone/>
              <a:defRPr sz="750"/>
            </a:lvl5pPr>
            <a:lvl6pPr marL="2743200" lvl="5" indent="-228600" algn="l" rtl="0">
              <a:lnSpc>
                <a:spcPct val="90000"/>
              </a:lnSpc>
              <a:spcBef>
                <a:spcPts val="375"/>
              </a:spcBef>
              <a:spcAft>
                <a:spcPts val="0"/>
              </a:spcAft>
              <a:buClr>
                <a:schemeClr val="dk1"/>
              </a:buClr>
              <a:buSzPts val="750"/>
              <a:buNone/>
              <a:defRPr sz="750"/>
            </a:lvl6pPr>
            <a:lvl7pPr marL="3200400" lvl="6" indent="-228600" algn="l" rtl="0">
              <a:lnSpc>
                <a:spcPct val="90000"/>
              </a:lnSpc>
              <a:spcBef>
                <a:spcPts val="375"/>
              </a:spcBef>
              <a:spcAft>
                <a:spcPts val="0"/>
              </a:spcAft>
              <a:buClr>
                <a:schemeClr val="dk1"/>
              </a:buClr>
              <a:buSzPts val="750"/>
              <a:buNone/>
              <a:defRPr sz="750"/>
            </a:lvl7pPr>
            <a:lvl8pPr marL="3657600" lvl="7" indent="-228600" algn="l" rtl="0">
              <a:lnSpc>
                <a:spcPct val="90000"/>
              </a:lnSpc>
              <a:spcBef>
                <a:spcPts val="375"/>
              </a:spcBef>
              <a:spcAft>
                <a:spcPts val="0"/>
              </a:spcAft>
              <a:buClr>
                <a:schemeClr val="dk1"/>
              </a:buClr>
              <a:buSzPts val="750"/>
              <a:buNone/>
              <a:defRPr sz="750"/>
            </a:lvl8pPr>
            <a:lvl9pPr marL="4114800" lvl="8" indent="-228600" algn="l" rtl="0">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Sectie">
  <p:cSld name="Sectie">
    <p:bg>
      <p:bgPr>
        <a:solidFill>
          <a:schemeClr val="dk2"/>
        </a:solidFill>
        <a:effectLst/>
      </p:bgPr>
    </p:bg>
    <p:spTree>
      <p:nvGrpSpPr>
        <p:cNvPr id="1" name="Shape 597"/>
        <p:cNvGrpSpPr/>
        <p:nvPr/>
      </p:nvGrpSpPr>
      <p:grpSpPr>
        <a:xfrm>
          <a:off x="0" y="0"/>
          <a:ext cx="0" cy="0"/>
          <a:chOff x="0" y="0"/>
          <a:chExt cx="0" cy="0"/>
        </a:xfrm>
      </p:grpSpPr>
      <p:sp>
        <p:nvSpPr>
          <p:cNvPr id="598" name="Google Shape;598;g2b2020298ec_0_676"/>
          <p:cNvSpPr txBox="1">
            <a:spLocks noGrp="1"/>
          </p:cNvSpPr>
          <p:nvPr>
            <p:ph type="ctrTitle"/>
          </p:nvPr>
        </p:nvSpPr>
        <p:spPr>
          <a:xfrm>
            <a:off x="720000" y="899999"/>
            <a:ext cx="7276500" cy="2484000"/>
          </a:xfrm>
          <a:prstGeom prst="rect">
            <a:avLst/>
          </a:prstGeom>
          <a:noFill/>
          <a:ln>
            <a:noFill/>
          </a:ln>
        </p:spPr>
        <p:txBody>
          <a:bodyPr spcFirstLastPara="1" wrap="square" lIns="0" tIns="0" rIns="0" bIns="0" anchor="t" anchorCtr="0">
            <a:noAutofit/>
          </a:bodyPr>
          <a:lstStyle>
            <a:lvl1pPr lvl="0" algn="l" rtl="0">
              <a:lnSpc>
                <a:spcPct val="120000"/>
              </a:lnSpc>
              <a:spcBef>
                <a:spcPts val="0"/>
              </a:spcBef>
              <a:spcAft>
                <a:spcPts val="0"/>
              </a:spcAft>
              <a:buClr>
                <a:schemeClr val="lt1"/>
              </a:buClr>
              <a:buSzPts val="5400"/>
              <a:buFont typeface="Arial"/>
              <a:buNone/>
              <a:defRPr sz="54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99" name="Google Shape;599;g2b2020298ec_0_676"/>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rtl="0">
              <a:lnSpc>
                <a:spcPct val="100000"/>
              </a:lnSpc>
              <a:spcBef>
                <a:spcPts val="0"/>
              </a:spcBef>
              <a:spcAft>
                <a:spcPts val="0"/>
              </a:spcAft>
              <a:buSzPts val="1400"/>
              <a:buNone/>
              <a:defRPr>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00" name="Google Shape;600;g2b2020298ec_0_676"/>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400"/>
              <a:buNone/>
              <a:defRPr>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01" name="Google Shape;601;g2b2020298ec_0_676"/>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matchingName="Tekst met foto 2">
  <p:cSld name="Tekst met foto 2">
    <p:spTree>
      <p:nvGrpSpPr>
        <p:cNvPr id="1" name="Shape 602"/>
        <p:cNvGrpSpPr/>
        <p:nvPr/>
      </p:nvGrpSpPr>
      <p:grpSpPr>
        <a:xfrm>
          <a:off x="0" y="0"/>
          <a:ext cx="0" cy="0"/>
          <a:chOff x="0" y="0"/>
          <a:chExt cx="0" cy="0"/>
        </a:xfrm>
      </p:grpSpPr>
      <p:sp>
        <p:nvSpPr>
          <p:cNvPr id="603" name="Google Shape;603;g2b2020298ec_0_681"/>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604" name="Google Shape;604;g2b2020298ec_0_681"/>
          <p:cNvSpPr txBox="1">
            <a:spLocks noGrp="1"/>
          </p:cNvSpPr>
          <p:nvPr>
            <p:ph type="title"/>
          </p:nvPr>
        </p:nvSpPr>
        <p:spPr>
          <a:xfrm>
            <a:off x="432000" y="899999"/>
            <a:ext cx="2878200" cy="34560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lt1"/>
              </a:buClr>
              <a:buSzPts val="3700"/>
              <a:buFont typeface="Arial"/>
              <a:buNone/>
              <a:defRPr sz="37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05" name="Google Shape;605;g2b2020298ec_0_681"/>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06" name="Google Shape;606;g2b2020298ec_0_681"/>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400"/>
              <a:buNone/>
              <a:defRPr>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07" name="Google Shape;607;g2b2020298ec_0_681"/>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608" name="Google Shape;608;g2b2020298ec_0_681"/>
          <p:cNvSpPr>
            <a:spLocks noGrp="1"/>
          </p:cNvSpPr>
          <p:nvPr>
            <p:ph type="pic" idx="2"/>
          </p:nvPr>
        </p:nvSpPr>
        <p:spPr>
          <a:xfrm>
            <a:off x="3564000" y="900000"/>
            <a:ext cx="5580000" cy="3456000"/>
          </a:xfrm>
          <a:prstGeom prst="rect">
            <a:avLst/>
          </a:prstGeom>
          <a:solidFill>
            <a:srgbClr val="D8D8D8"/>
          </a:solidFill>
          <a:ln>
            <a:noFill/>
          </a:ln>
        </p:spPr>
      </p:sp>
      <p:sp>
        <p:nvSpPr>
          <p:cNvPr id="609" name="Google Shape;609;g2b2020298ec_0_681"/>
          <p:cNvSpPr txBox="1">
            <a:spLocks noGrp="1"/>
          </p:cNvSpPr>
          <p:nvPr>
            <p:ph type="body" idx="1"/>
          </p:nvPr>
        </p:nvSpPr>
        <p:spPr>
          <a:xfrm>
            <a:off x="8751600" y="396670"/>
            <a:ext cx="392400" cy="1670400"/>
          </a:xfrm>
          <a:prstGeom prst="rect">
            <a:avLst/>
          </a:prstGeom>
          <a:blipFill rotWithShape="1">
            <a:blip r:embed="rId2">
              <a:alphaModFix/>
            </a:blip>
            <a:stretch>
              <a:fillRect l="139" r="-138"/>
            </a:stretch>
          </a:blipFill>
          <a:ln>
            <a:noFill/>
          </a:ln>
        </p:spPr>
        <p:txBody>
          <a:bodyPr spcFirstLastPara="1" wrap="square" lIns="0" tIns="0" rIns="0" bIns="0" anchor="t" anchorCtr="0">
            <a:noAutofit/>
          </a:bodyPr>
          <a:lstStyle>
            <a:lvl1pPr marL="457200" lvl="0" indent="-228600" algn="l" rtl="0">
              <a:lnSpc>
                <a:spcPct val="166666"/>
              </a:lnSpc>
              <a:spcBef>
                <a:spcPts val="0"/>
              </a:spcBef>
              <a:spcAft>
                <a:spcPts val="0"/>
              </a:spcAft>
              <a:buClr>
                <a:schemeClr val="dk2"/>
              </a:buClr>
              <a:buSzPts val="1200"/>
              <a:buNone/>
              <a:defRPr sz="1200"/>
            </a:lvl1pPr>
            <a:lvl2pPr marL="914400" lvl="1" indent="-228600" algn="l" rtl="0">
              <a:lnSpc>
                <a:spcPct val="190476"/>
              </a:lnSpc>
              <a:spcBef>
                <a:spcPts val="0"/>
              </a:spcBef>
              <a:spcAft>
                <a:spcPts val="0"/>
              </a:spcAft>
              <a:buClr>
                <a:schemeClr val="dk2"/>
              </a:buClr>
              <a:buSzPts val="1050"/>
              <a:buNone/>
              <a:defRPr sz="1050"/>
            </a:lvl2pPr>
            <a:lvl3pPr marL="1371600" lvl="2" indent="-228600" algn="l" rtl="0">
              <a:lnSpc>
                <a:spcPct val="222222"/>
              </a:lnSpc>
              <a:spcBef>
                <a:spcPts val="0"/>
              </a:spcBef>
              <a:spcAft>
                <a:spcPts val="0"/>
              </a:spcAft>
              <a:buClr>
                <a:schemeClr val="dk2"/>
              </a:buClr>
              <a:buSzPts val="900"/>
              <a:buNone/>
              <a:defRPr sz="900"/>
            </a:lvl3pPr>
            <a:lvl4pPr marL="1828800" lvl="3" indent="-228600" algn="l" rtl="0">
              <a:lnSpc>
                <a:spcPct val="266666"/>
              </a:lnSpc>
              <a:spcBef>
                <a:spcPts val="0"/>
              </a:spcBef>
              <a:spcAft>
                <a:spcPts val="0"/>
              </a:spcAft>
              <a:buClr>
                <a:schemeClr val="dk2"/>
              </a:buClr>
              <a:buSzPts val="750"/>
              <a:buNone/>
              <a:defRPr sz="750"/>
            </a:lvl4pPr>
            <a:lvl5pPr marL="2286000" lvl="4" indent="-228600" algn="l" rtl="0">
              <a:lnSpc>
                <a:spcPct val="266666"/>
              </a:lnSpc>
              <a:spcBef>
                <a:spcPts val="0"/>
              </a:spcBef>
              <a:spcAft>
                <a:spcPts val="0"/>
              </a:spcAft>
              <a:buClr>
                <a:schemeClr val="dk2"/>
              </a:buClr>
              <a:buSzPts val="750"/>
              <a:buNone/>
              <a:defRPr sz="750"/>
            </a:lvl5pPr>
            <a:lvl6pPr marL="2743200" lvl="5" indent="-228600" algn="l" rtl="0">
              <a:lnSpc>
                <a:spcPct val="90000"/>
              </a:lnSpc>
              <a:spcBef>
                <a:spcPts val="375"/>
              </a:spcBef>
              <a:spcAft>
                <a:spcPts val="0"/>
              </a:spcAft>
              <a:buClr>
                <a:schemeClr val="dk1"/>
              </a:buClr>
              <a:buSzPts val="750"/>
              <a:buNone/>
              <a:defRPr sz="750"/>
            </a:lvl6pPr>
            <a:lvl7pPr marL="3200400" lvl="6" indent="-228600" algn="l" rtl="0">
              <a:lnSpc>
                <a:spcPct val="90000"/>
              </a:lnSpc>
              <a:spcBef>
                <a:spcPts val="375"/>
              </a:spcBef>
              <a:spcAft>
                <a:spcPts val="0"/>
              </a:spcAft>
              <a:buClr>
                <a:schemeClr val="dk1"/>
              </a:buClr>
              <a:buSzPts val="750"/>
              <a:buNone/>
              <a:defRPr sz="750"/>
            </a:lvl7pPr>
            <a:lvl8pPr marL="3657600" lvl="7" indent="-228600" algn="l" rtl="0">
              <a:lnSpc>
                <a:spcPct val="90000"/>
              </a:lnSpc>
              <a:spcBef>
                <a:spcPts val="375"/>
              </a:spcBef>
              <a:spcAft>
                <a:spcPts val="0"/>
              </a:spcAft>
              <a:buClr>
                <a:schemeClr val="dk1"/>
              </a:buClr>
              <a:buSzPts val="750"/>
              <a:buNone/>
              <a:defRPr sz="750"/>
            </a:lvl8pPr>
            <a:lvl9pPr marL="4114800" lvl="8" indent="-228600" algn="l" rtl="0">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ekst met foto 4">
  <p:cSld name="Tekst met foto 4">
    <p:spTree>
      <p:nvGrpSpPr>
        <p:cNvPr id="1" name="Shape 610"/>
        <p:cNvGrpSpPr/>
        <p:nvPr/>
      </p:nvGrpSpPr>
      <p:grpSpPr>
        <a:xfrm>
          <a:off x="0" y="0"/>
          <a:ext cx="0" cy="0"/>
          <a:chOff x="0" y="0"/>
          <a:chExt cx="0" cy="0"/>
        </a:xfrm>
      </p:grpSpPr>
      <p:sp>
        <p:nvSpPr>
          <p:cNvPr id="611" name="Google Shape;611;g2b2020298ec_0_689"/>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612" name="Google Shape;612;g2b2020298ec_0_689"/>
          <p:cNvSpPr>
            <a:spLocks noGrp="1"/>
          </p:cNvSpPr>
          <p:nvPr>
            <p:ph type="pic" idx="2"/>
          </p:nvPr>
        </p:nvSpPr>
        <p:spPr>
          <a:xfrm>
            <a:off x="0" y="0"/>
            <a:ext cx="4572000" cy="3060000"/>
          </a:xfrm>
          <a:prstGeom prst="rect">
            <a:avLst/>
          </a:prstGeom>
          <a:solidFill>
            <a:srgbClr val="D8D8D8"/>
          </a:solidFill>
          <a:ln>
            <a:noFill/>
          </a:ln>
        </p:spPr>
      </p:sp>
      <p:sp>
        <p:nvSpPr>
          <p:cNvPr id="613" name="Google Shape;613;g2b2020298ec_0_689"/>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14" name="Google Shape;614;g2b2020298ec_0_689"/>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400"/>
              <a:buNone/>
              <a:defRPr>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15" name="Google Shape;615;g2b2020298ec_0_689"/>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616" name="Google Shape;616;g2b2020298ec_0_689"/>
          <p:cNvSpPr txBox="1">
            <a:spLocks noGrp="1"/>
          </p:cNvSpPr>
          <p:nvPr>
            <p:ph type="body" idx="1"/>
          </p:nvPr>
        </p:nvSpPr>
        <p:spPr>
          <a:xfrm>
            <a:off x="5040000" y="900000"/>
            <a:ext cx="3420000" cy="3780000"/>
          </a:xfrm>
          <a:prstGeom prst="rect">
            <a:avLst/>
          </a:prstGeom>
          <a:noFill/>
          <a:ln>
            <a:noFill/>
          </a:ln>
        </p:spPr>
        <p:txBody>
          <a:bodyPr spcFirstLastPara="1" wrap="square" lIns="0" tIns="0" rIns="0" bIns="0" anchor="t" anchorCtr="0">
            <a:noAutofit/>
          </a:bodyPr>
          <a:lstStyle>
            <a:lvl1pPr marL="457200" lvl="0" indent="-342900" algn="l" rtl="0">
              <a:lnSpc>
                <a:spcPct val="111111"/>
              </a:lnSpc>
              <a:spcBef>
                <a:spcPts val="0"/>
              </a:spcBef>
              <a:spcAft>
                <a:spcPts val="0"/>
              </a:spcAft>
              <a:buClr>
                <a:schemeClr val="dk2"/>
              </a:buClr>
              <a:buSzPts val="1800"/>
              <a:buChar char="•"/>
              <a:defRPr/>
            </a:lvl1pPr>
            <a:lvl2pPr marL="914400" lvl="1" indent="-342900" algn="l" rtl="0">
              <a:lnSpc>
                <a:spcPct val="111111"/>
              </a:lnSpc>
              <a:spcBef>
                <a:spcPts val="0"/>
              </a:spcBef>
              <a:spcAft>
                <a:spcPts val="0"/>
              </a:spcAft>
              <a:buClr>
                <a:schemeClr val="dk2"/>
              </a:buClr>
              <a:buSzPts val="1800"/>
              <a:buChar char="•"/>
              <a:defRPr/>
            </a:lvl2pPr>
            <a:lvl3pPr marL="1371600" lvl="2" indent="-342900" algn="l" rtl="0">
              <a:lnSpc>
                <a:spcPct val="111111"/>
              </a:lnSpc>
              <a:spcBef>
                <a:spcPts val="0"/>
              </a:spcBef>
              <a:spcAft>
                <a:spcPts val="0"/>
              </a:spcAft>
              <a:buClr>
                <a:schemeClr val="dk2"/>
              </a:buClr>
              <a:buSzPts val="1800"/>
              <a:buChar char="•"/>
              <a:defRPr/>
            </a:lvl3pPr>
            <a:lvl4pPr marL="1828800" lvl="3" indent="-342900" algn="l" rtl="0">
              <a:lnSpc>
                <a:spcPct val="111111"/>
              </a:lnSpc>
              <a:spcBef>
                <a:spcPts val="0"/>
              </a:spcBef>
              <a:spcAft>
                <a:spcPts val="0"/>
              </a:spcAft>
              <a:buClr>
                <a:schemeClr val="dk2"/>
              </a:buClr>
              <a:buSzPts val="1800"/>
              <a:buChar char="•"/>
              <a:defRPr/>
            </a:lvl4pPr>
            <a:lvl5pPr marL="2286000" lvl="4" indent="-342900" algn="l" rtl="0">
              <a:lnSpc>
                <a:spcPct val="111111"/>
              </a:lnSpc>
              <a:spcBef>
                <a:spcPts val="0"/>
              </a:spcBef>
              <a:spcAft>
                <a:spcPts val="0"/>
              </a:spcAft>
              <a:buClr>
                <a:schemeClr val="dk2"/>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617" name="Google Shape;617;g2b2020298ec_0_689"/>
          <p:cNvSpPr txBox="1">
            <a:spLocks noGrp="1"/>
          </p:cNvSpPr>
          <p:nvPr>
            <p:ph type="body" idx="3"/>
          </p:nvPr>
        </p:nvSpPr>
        <p:spPr>
          <a:xfrm>
            <a:off x="612000" y="3491999"/>
            <a:ext cx="3672000" cy="1188000"/>
          </a:xfrm>
          <a:prstGeom prst="rect">
            <a:avLst/>
          </a:prstGeom>
          <a:noFill/>
          <a:ln>
            <a:noFill/>
          </a:ln>
        </p:spPr>
        <p:txBody>
          <a:bodyPr spcFirstLastPara="1" wrap="square" lIns="0" tIns="0" rIns="0" bIns="0" anchor="t" anchorCtr="0">
            <a:noAutofit/>
          </a:bodyPr>
          <a:lstStyle>
            <a:lvl1pPr marL="457200" lvl="0" indent="-228600" algn="l" rtl="0">
              <a:lnSpc>
                <a:spcPct val="117647"/>
              </a:lnSpc>
              <a:spcBef>
                <a:spcPts val="0"/>
              </a:spcBef>
              <a:spcAft>
                <a:spcPts val="0"/>
              </a:spcAft>
              <a:buClr>
                <a:schemeClr val="lt1"/>
              </a:buClr>
              <a:buSzPts val="1700"/>
              <a:buNone/>
              <a:defRPr sz="1700">
                <a:solidFill>
                  <a:schemeClr val="lt1"/>
                </a:solidFill>
              </a:defRPr>
            </a:lvl1pPr>
            <a:lvl2pPr marL="914400" lvl="1" indent="-228600" algn="l" rtl="0">
              <a:lnSpc>
                <a:spcPct val="190476"/>
              </a:lnSpc>
              <a:spcBef>
                <a:spcPts val="0"/>
              </a:spcBef>
              <a:spcAft>
                <a:spcPts val="0"/>
              </a:spcAft>
              <a:buClr>
                <a:schemeClr val="dk2"/>
              </a:buClr>
              <a:buSzPts val="1050"/>
              <a:buNone/>
              <a:defRPr sz="1050"/>
            </a:lvl2pPr>
            <a:lvl3pPr marL="1371600" lvl="2" indent="-228600" algn="l" rtl="0">
              <a:lnSpc>
                <a:spcPct val="222222"/>
              </a:lnSpc>
              <a:spcBef>
                <a:spcPts val="0"/>
              </a:spcBef>
              <a:spcAft>
                <a:spcPts val="0"/>
              </a:spcAft>
              <a:buClr>
                <a:schemeClr val="dk2"/>
              </a:buClr>
              <a:buSzPts val="900"/>
              <a:buNone/>
              <a:defRPr sz="900"/>
            </a:lvl3pPr>
            <a:lvl4pPr marL="1828800" lvl="3" indent="-228600" algn="l" rtl="0">
              <a:lnSpc>
                <a:spcPct val="266666"/>
              </a:lnSpc>
              <a:spcBef>
                <a:spcPts val="0"/>
              </a:spcBef>
              <a:spcAft>
                <a:spcPts val="0"/>
              </a:spcAft>
              <a:buClr>
                <a:schemeClr val="dk2"/>
              </a:buClr>
              <a:buSzPts val="750"/>
              <a:buNone/>
              <a:defRPr sz="750"/>
            </a:lvl4pPr>
            <a:lvl5pPr marL="2286000" lvl="4" indent="-228600" algn="l" rtl="0">
              <a:lnSpc>
                <a:spcPct val="266666"/>
              </a:lnSpc>
              <a:spcBef>
                <a:spcPts val="0"/>
              </a:spcBef>
              <a:spcAft>
                <a:spcPts val="0"/>
              </a:spcAft>
              <a:buClr>
                <a:schemeClr val="dk2"/>
              </a:buClr>
              <a:buSzPts val="750"/>
              <a:buNone/>
              <a:defRPr sz="750"/>
            </a:lvl5pPr>
            <a:lvl6pPr marL="2743200" lvl="5" indent="-228600" algn="l" rtl="0">
              <a:lnSpc>
                <a:spcPct val="90000"/>
              </a:lnSpc>
              <a:spcBef>
                <a:spcPts val="375"/>
              </a:spcBef>
              <a:spcAft>
                <a:spcPts val="0"/>
              </a:spcAft>
              <a:buClr>
                <a:schemeClr val="dk1"/>
              </a:buClr>
              <a:buSzPts val="750"/>
              <a:buNone/>
              <a:defRPr sz="750"/>
            </a:lvl6pPr>
            <a:lvl7pPr marL="3200400" lvl="6" indent="-228600" algn="l" rtl="0">
              <a:lnSpc>
                <a:spcPct val="90000"/>
              </a:lnSpc>
              <a:spcBef>
                <a:spcPts val="375"/>
              </a:spcBef>
              <a:spcAft>
                <a:spcPts val="0"/>
              </a:spcAft>
              <a:buClr>
                <a:schemeClr val="dk1"/>
              </a:buClr>
              <a:buSzPts val="750"/>
              <a:buNone/>
              <a:defRPr sz="750"/>
            </a:lvl7pPr>
            <a:lvl8pPr marL="3657600" lvl="7" indent="-228600" algn="l" rtl="0">
              <a:lnSpc>
                <a:spcPct val="90000"/>
              </a:lnSpc>
              <a:spcBef>
                <a:spcPts val="375"/>
              </a:spcBef>
              <a:spcAft>
                <a:spcPts val="0"/>
              </a:spcAft>
              <a:buClr>
                <a:schemeClr val="dk1"/>
              </a:buClr>
              <a:buSzPts val="750"/>
              <a:buNone/>
              <a:defRPr sz="750"/>
            </a:lvl8pPr>
            <a:lvl9pPr marL="4114800" lvl="8" indent="-228600" algn="l" rtl="0">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Titel">
  <p:cSld name="Titel">
    <p:bg>
      <p:bgPr>
        <a:solidFill>
          <a:schemeClr val="dk2"/>
        </a:solidFill>
        <a:effectLst/>
      </p:bgPr>
    </p:bg>
    <p:spTree>
      <p:nvGrpSpPr>
        <p:cNvPr id="1" name="Shape 618"/>
        <p:cNvGrpSpPr/>
        <p:nvPr/>
      </p:nvGrpSpPr>
      <p:grpSpPr>
        <a:xfrm>
          <a:off x="0" y="0"/>
          <a:ext cx="0" cy="0"/>
          <a:chOff x="0" y="0"/>
          <a:chExt cx="0" cy="0"/>
        </a:xfrm>
      </p:grpSpPr>
      <p:sp>
        <p:nvSpPr>
          <p:cNvPr id="619" name="Google Shape;619;g2b2020298ec_0_697"/>
          <p:cNvSpPr txBox="1">
            <a:spLocks noGrp="1"/>
          </p:cNvSpPr>
          <p:nvPr>
            <p:ph type="ctrTitle"/>
          </p:nvPr>
        </p:nvSpPr>
        <p:spPr>
          <a:xfrm>
            <a:off x="615951" y="3358194"/>
            <a:ext cx="7607400" cy="970500"/>
          </a:xfrm>
          <a:prstGeom prst="rect">
            <a:avLst/>
          </a:prstGeom>
          <a:noFill/>
          <a:ln>
            <a:noFill/>
          </a:ln>
        </p:spPr>
        <p:txBody>
          <a:bodyPr spcFirstLastPara="1" wrap="square" lIns="0" tIns="0" rIns="0" bIns="0" anchor="t" anchorCtr="0">
            <a:noAutofit/>
          </a:bodyPr>
          <a:lstStyle>
            <a:lvl1pPr lvl="0" algn="ctr" rtl="0">
              <a:lnSpc>
                <a:spcPct val="90000"/>
              </a:lnSpc>
              <a:spcBef>
                <a:spcPts val="0"/>
              </a:spcBef>
              <a:spcAft>
                <a:spcPts val="0"/>
              </a:spcAft>
              <a:buClr>
                <a:schemeClr val="lt1"/>
              </a:buClr>
              <a:buSzPts val="5400"/>
              <a:buFont typeface="Arial"/>
              <a:buNone/>
              <a:defRPr sz="54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620" name="Google Shape;620;g2b2020298ec_0_697" descr="Afbeelding met tekst&#10;&#10;Automatisch gegenereerde beschrijving"/>
          <p:cNvPicPr preferRelativeResize="0"/>
          <p:nvPr/>
        </p:nvPicPr>
        <p:blipFill rotWithShape="1">
          <a:blip r:embed="rId2">
            <a:alphaModFix/>
          </a:blip>
          <a:srcRect/>
          <a:stretch/>
        </p:blipFill>
        <p:spPr>
          <a:xfrm>
            <a:off x="2618575" y="522845"/>
            <a:ext cx="3763175" cy="2659249"/>
          </a:xfrm>
          <a:prstGeom prst="rect">
            <a:avLst/>
          </a:prstGeom>
          <a:noFill/>
          <a:ln>
            <a:noFill/>
          </a:ln>
        </p:spPr>
      </p:pic>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itel en opsomming" type="obj">
  <p:cSld name="OBJECT">
    <p:spTree>
      <p:nvGrpSpPr>
        <p:cNvPr id="1" name="Shape 621"/>
        <p:cNvGrpSpPr/>
        <p:nvPr/>
      </p:nvGrpSpPr>
      <p:grpSpPr>
        <a:xfrm>
          <a:off x="0" y="0"/>
          <a:ext cx="0" cy="0"/>
          <a:chOff x="0" y="0"/>
          <a:chExt cx="0" cy="0"/>
        </a:xfrm>
      </p:grpSpPr>
      <p:sp>
        <p:nvSpPr>
          <p:cNvPr id="622" name="Google Shape;622;g2b2020298ec_0_700"/>
          <p:cNvSpPr txBox="1">
            <a:spLocks noGrp="1"/>
          </p:cNvSpPr>
          <p:nvPr>
            <p:ph type="title"/>
          </p:nvPr>
        </p:nvSpPr>
        <p:spPr>
          <a:xfrm>
            <a:off x="612000" y="900000"/>
            <a:ext cx="6300000" cy="1173600"/>
          </a:xfrm>
          <a:prstGeom prst="rect">
            <a:avLst/>
          </a:prstGeom>
          <a:noFill/>
          <a:ln>
            <a:noFill/>
          </a:ln>
        </p:spPr>
        <p:txBody>
          <a:bodyPr spcFirstLastPara="1" wrap="square" lIns="0" tIns="0" rIns="0" bIns="0" anchor="t" anchorCtr="0">
            <a:noAutofit/>
          </a:bodyPr>
          <a:lstStyle>
            <a:lvl1pPr lvl="0" algn="l" rtl="0">
              <a:lnSpc>
                <a:spcPct val="110697"/>
              </a:lnSpc>
              <a:spcBef>
                <a:spcPts val="0"/>
              </a:spcBef>
              <a:spcAft>
                <a:spcPts val="0"/>
              </a:spcAft>
              <a:buClr>
                <a:schemeClr val="dk2"/>
              </a:buClr>
              <a:buSzPts val="4300"/>
              <a:buFont typeface="Arial"/>
              <a:buNone/>
              <a:defRPr sz="43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23" name="Google Shape;623;g2b2020298ec_0_700"/>
          <p:cNvSpPr txBox="1">
            <a:spLocks noGrp="1"/>
          </p:cNvSpPr>
          <p:nvPr>
            <p:ph type="body" idx="1"/>
          </p:nvPr>
        </p:nvSpPr>
        <p:spPr>
          <a:xfrm>
            <a:off x="612000" y="2412000"/>
            <a:ext cx="6300000" cy="2268000"/>
          </a:xfrm>
          <a:prstGeom prst="rect">
            <a:avLst/>
          </a:prstGeom>
          <a:noFill/>
          <a:ln>
            <a:noFill/>
          </a:ln>
        </p:spPr>
        <p:txBody>
          <a:bodyPr spcFirstLastPara="1" wrap="square" lIns="0" tIns="0" rIns="0" bIns="0" anchor="t" anchorCtr="0">
            <a:noAutofit/>
          </a:bodyPr>
          <a:lstStyle>
            <a:lvl1pPr marL="457200" lvl="0" indent="-342900" algn="l" rtl="0">
              <a:lnSpc>
                <a:spcPct val="111111"/>
              </a:lnSpc>
              <a:spcBef>
                <a:spcPts val="0"/>
              </a:spcBef>
              <a:spcAft>
                <a:spcPts val="0"/>
              </a:spcAft>
              <a:buClr>
                <a:schemeClr val="dk2"/>
              </a:buClr>
              <a:buSzPts val="1800"/>
              <a:buChar char="•"/>
              <a:defRPr/>
            </a:lvl1pPr>
            <a:lvl2pPr marL="914400" lvl="1" indent="-342900" algn="l" rtl="0">
              <a:lnSpc>
                <a:spcPct val="111111"/>
              </a:lnSpc>
              <a:spcBef>
                <a:spcPts val="0"/>
              </a:spcBef>
              <a:spcAft>
                <a:spcPts val="0"/>
              </a:spcAft>
              <a:buClr>
                <a:schemeClr val="dk2"/>
              </a:buClr>
              <a:buSzPts val="1800"/>
              <a:buChar char="•"/>
              <a:defRPr/>
            </a:lvl2pPr>
            <a:lvl3pPr marL="1371600" lvl="2" indent="-342900" algn="l" rtl="0">
              <a:lnSpc>
                <a:spcPct val="111111"/>
              </a:lnSpc>
              <a:spcBef>
                <a:spcPts val="0"/>
              </a:spcBef>
              <a:spcAft>
                <a:spcPts val="0"/>
              </a:spcAft>
              <a:buClr>
                <a:schemeClr val="dk2"/>
              </a:buClr>
              <a:buSzPts val="1800"/>
              <a:buChar char="•"/>
              <a:defRPr/>
            </a:lvl3pPr>
            <a:lvl4pPr marL="1828800" lvl="3" indent="-342900" algn="l" rtl="0">
              <a:lnSpc>
                <a:spcPct val="111111"/>
              </a:lnSpc>
              <a:spcBef>
                <a:spcPts val="0"/>
              </a:spcBef>
              <a:spcAft>
                <a:spcPts val="0"/>
              </a:spcAft>
              <a:buClr>
                <a:schemeClr val="dk2"/>
              </a:buClr>
              <a:buSzPts val="1800"/>
              <a:buChar char="•"/>
              <a:defRPr/>
            </a:lvl4pPr>
            <a:lvl5pPr marL="2286000" lvl="4" indent="-342900" algn="l" rtl="0">
              <a:lnSpc>
                <a:spcPct val="111111"/>
              </a:lnSpc>
              <a:spcBef>
                <a:spcPts val="0"/>
              </a:spcBef>
              <a:spcAft>
                <a:spcPts val="0"/>
              </a:spcAft>
              <a:buClr>
                <a:schemeClr val="dk2"/>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624" name="Google Shape;624;g2b2020298ec_0_700"/>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25" name="Google Shape;625;g2b2020298ec_0_700"/>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26" name="Google Shape;626;g2b2020298ec_0_700"/>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itel en tekst">
  <p:cSld name="Titel en tekst">
    <p:spTree>
      <p:nvGrpSpPr>
        <p:cNvPr id="1" name="Shape 627"/>
        <p:cNvGrpSpPr/>
        <p:nvPr/>
      </p:nvGrpSpPr>
      <p:grpSpPr>
        <a:xfrm>
          <a:off x="0" y="0"/>
          <a:ext cx="0" cy="0"/>
          <a:chOff x="0" y="0"/>
          <a:chExt cx="0" cy="0"/>
        </a:xfrm>
      </p:grpSpPr>
      <p:sp>
        <p:nvSpPr>
          <p:cNvPr id="628" name="Google Shape;628;g2b2020298ec_0_706"/>
          <p:cNvSpPr txBox="1">
            <a:spLocks noGrp="1"/>
          </p:cNvSpPr>
          <p:nvPr>
            <p:ph type="title"/>
          </p:nvPr>
        </p:nvSpPr>
        <p:spPr>
          <a:xfrm>
            <a:off x="612000" y="900000"/>
            <a:ext cx="6300000" cy="1173600"/>
          </a:xfrm>
          <a:prstGeom prst="rect">
            <a:avLst/>
          </a:prstGeom>
          <a:noFill/>
          <a:ln>
            <a:noFill/>
          </a:ln>
        </p:spPr>
        <p:txBody>
          <a:bodyPr spcFirstLastPara="1" wrap="square" lIns="0" tIns="0" rIns="0" bIns="0" anchor="t" anchorCtr="0">
            <a:noAutofit/>
          </a:bodyPr>
          <a:lstStyle>
            <a:lvl1pPr lvl="0" algn="l" rtl="0">
              <a:lnSpc>
                <a:spcPct val="110697"/>
              </a:lnSpc>
              <a:spcBef>
                <a:spcPts val="0"/>
              </a:spcBef>
              <a:spcAft>
                <a:spcPts val="0"/>
              </a:spcAft>
              <a:buClr>
                <a:schemeClr val="dk2"/>
              </a:buClr>
              <a:buSzPts val="4300"/>
              <a:buFont typeface="Arial"/>
              <a:buNone/>
              <a:defRPr sz="43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29" name="Google Shape;629;g2b2020298ec_0_706"/>
          <p:cNvSpPr txBox="1">
            <a:spLocks noGrp="1"/>
          </p:cNvSpPr>
          <p:nvPr>
            <p:ph type="body" idx="1"/>
          </p:nvPr>
        </p:nvSpPr>
        <p:spPr>
          <a:xfrm>
            <a:off x="612000" y="2412000"/>
            <a:ext cx="6300000" cy="2268000"/>
          </a:xfrm>
          <a:prstGeom prst="rect">
            <a:avLst/>
          </a:prstGeom>
          <a:noFill/>
          <a:ln>
            <a:noFill/>
          </a:ln>
        </p:spPr>
        <p:txBody>
          <a:bodyPr spcFirstLastPara="1" wrap="square" lIns="0" tIns="0" rIns="0" bIns="0" anchor="t" anchorCtr="0">
            <a:noAutofit/>
          </a:bodyPr>
          <a:lstStyle>
            <a:lvl1pPr marL="457200" lvl="0" indent="-228600" algn="l" rtl="0">
              <a:lnSpc>
                <a:spcPct val="117647"/>
              </a:lnSpc>
              <a:spcBef>
                <a:spcPts val="0"/>
              </a:spcBef>
              <a:spcAft>
                <a:spcPts val="0"/>
              </a:spcAft>
              <a:buClr>
                <a:schemeClr val="dk2"/>
              </a:buClr>
              <a:buSzPts val="1700"/>
              <a:buFont typeface="Arial"/>
              <a:buNone/>
              <a:defRPr/>
            </a:lvl1pPr>
            <a:lvl2pPr marL="914400" lvl="1" indent="-228600" algn="l" rtl="0">
              <a:lnSpc>
                <a:spcPct val="117647"/>
              </a:lnSpc>
              <a:spcBef>
                <a:spcPts val="0"/>
              </a:spcBef>
              <a:spcAft>
                <a:spcPts val="0"/>
              </a:spcAft>
              <a:buClr>
                <a:schemeClr val="dk2"/>
              </a:buClr>
              <a:buSzPts val="1700"/>
              <a:buFont typeface="Arial"/>
              <a:buNone/>
              <a:defRPr/>
            </a:lvl2pPr>
            <a:lvl3pPr marL="1371600" lvl="2" indent="-228600" algn="l" rtl="0">
              <a:lnSpc>
                <a:spcPct val="117647"/>
              </a:lnSpc>
              <a:spcBef>
                <a:spcPts val="0"/>
              </a:spcBef>
              <a:spcAft>
                <a:spcPts val="0"/>
              </a:spcAft>
              <a:buClr>
                <a:schemeClr val="dk2"/>
              </a:buClr>
              <a:buSzPts val="1700"/>
              <a:buFont typeface="Arial"/>
              <a:buNone/>
              <a:defRPr/>
            </a:lvl3pPr>
            <a:lvl4pPr marL="1828800" lvl="3" indent="-228600" algn="l" rtl="0">
              <a:lnSpc>
                <a:spcPct val="117647"/>
              </a:lnSpc>
              <a:spcBef>
                <a:spcPts val="0"/>
              </a:spcBef>
              <a:spcAft>
                <a:spcPts val="0"/>
              </a:spcAft>
              <a:buClr>
                <a:schemeClr val="dk2"/>
              </a:buClr>
              <a:buSzPts val="1700"/>
              <a:buFont typeface="Arial"/>
              <a:buNone/>
              <a:defRPr/>
            </a:lvl4pPr>
            <a:lvl5pPr marL="2286000" lvl="4" indent="-228600" algn="l" rtl="0">
              <a:lnSpc>
                <a:spcPct val="117647"/>
              </a:lnSpc>
              <a:spcBef>
                <a:spcPts val="0"/>
              </a:spcBef>
              <a:spcAft>
                <a:spcPts val="0"/>
              </a:spcAft>
              <a:buClr>
                <a:schemeClr val="dk2"/>
              </a:buClr>
              <a:buSzPts val="1700"/>
              <a:buFont typeface="Arial"/>
              <a:buNone/>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630" name="Google Shape;630;g2b2020298ec_0_706"/>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31" name="Google Shape;631;g2b2020298ec_0_706"/>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32" name="Google Shape;632;g2b2020298ec_0_706"/>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Tekst wit en kleur">
  <p:cSld name="Tekst wit en kleur">
    <p:spTree>
      <p:nvGrpSpPr>
        <p:cNvPr id="1" name="Shape 633"/>
        <p:cNvGrpSpPr/>
        <p:nvPr/>
      </p:nvGrpSpPr>
      <p:grpSpPr>
        <a:xfrm>
          <a:off x="0" y="0"/>
          <a:ext cx="0" cy="0"/>
          <a:chOff x="0" y="0"/>
          <a:chExt cx="0" cy="0"/>
        </a:xfrm>
      </p:grpSpPr>
      <p:sp>
        <p:nvSpPr>
          <p:cNvPr id="634" name="Google Shape;634;g2b2020298ec_0_712"/>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635" name="Google Shape;635;g2b2020298ec_0_712"/>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36" name="Google Shape;636;g2b2020298ec_0_712"/>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400"/>
              <a:buNone/>
              <a:defRPr>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37" name="Google Shape;637;g2b2020298ec_0_712"/>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638" name="Google Shape;638;g2b2020298ec_0_712"/>
          <p:cNvSpPr txBox="1">
            <a:spLocks noGrp="1"/>
          </p:cNvSpPr>
          <p:nvPr>
            <p:ph type="body" idx="1"/>
          </p:nvPr>
        </p:nvSpPr>
        <p:spPr>
          <a:xfrm>
            <a:off x="5040000" y="972001"/>
            <a:ext cx="3420000" cy="3744000"/>
          </a:xfrm>
          <a:prstGeom prst="rect">
            <a:avLst/>
          </a:prstGeom>
          <a:noFill/>
          <a:ln>
            <a:noFill/>
          </a:ln>
        </p:spPr>
        <p:txBody>
          <a:bodyPr spcFirstLastPara="1" wrap="square" lIns="0" tIns="0" rIns="0" bIns="0" anchor="t" anchorCtr="0">
            <a:noAutofit/>
          </a:bodyPr>
          <a:lstStyle>
            <a:lvl1pPr marL="457200" lvl="0" indent="-342900" algn="l" rtl="0">
              <a:lnSpc>
                <a:spcPct val="111111"/>
              </a:lnSpc>
              <a:spcBef>
                <a:spcPts val="0"/>
              </a:spcBef>
              <a:spcAft>
                <a:spcPts val="0"/>
              </a:spcAft>
              <a:buClr>
                <a:schemeClr val="dk2"/>
              </a:buClr>
              <a:buSzPts val="1800"/>
              <a:buChar char="•"/>
              <a:defRPr/>
            </a:lvl1pPr>
            <a:lvl2pPr marL="914400" lvl="1" indent="-342900" algn="l" rtl="0">
              <a:lnSpc>
                <a:spcPct val="111111"/>
              </a:lnSpc>
              <a:spcBef>
                <a:spcPts val="0"/>
              </a:spcBef>
              <a:spcAft>
                <a:spcPts val="0"/>
              </a:spcAft>
              <a:buClr>
                <a:schemeClr val="dk2"/>
              </a:buClr>
              <a:buSzPts val="1800"/>
              <a:buChar char="•"/>
              <a:defRPr/>
            </a:lvl2pPr>
            <a:lvl3pPr marL="1371600" lvl="2" indent="-342900" algn="l" rtl="0">
              <a:lnSpc>
                <a:spcPct val="111111"/>
              </a:lnSpc>
              <a:spcBef>
                <a:spcPts val="0"/>
              </a:spcBef>
              <a:spcAft>
                <a:spcPts val="0"/>
              </a:spcAft>
              <a:buClr>
                <a:schemeClr val="dk2"/>
              </a:buClr>
              <a:buSzPts val="1800"/>
              <a:buChar char="•"/>
              <a:defRPr/>
            </a:lvl3pPr>
            <a:lvl4pPr marL="1828800" lvl="3" indent="-342900" algn="l" rtl="0">
              <a:lnSpc>
                <a:spcPct val="111111"/>
              </a:lnSpc>
              <a:spcBef>
                <a:spcPts val="0"/>
              </a:spcBef>
              <a:spcAft>
                <a:spcPts val="0"/>
              </a:spcAft>
              <a:buClr>
                <a:schemeClr val="dk2"/>
              </a:buClr>
              <a:buSzPts val="1800"/>
              <a:buChar char="•"/>
              <a:defRPr/>
            </a:lvl4pPr>
            <a:lvl5pPr marL="2286000" lvl="4" indent="-342900" algn="l" rtl="0">
              <a:lnSpc>
                <a:spcPct val="111111"/>
              </a:lnSpc>
              <a:spcBef>
                <a:spcPts val="0"/>
              </a:spcBef>
              <a:spcAft>
                <a:spcPts val="0"/>
              </a:spcAft>
              <a:buClr>
                <a:schemeClr val="dk2"/>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639" name="Google Shape;639;g2b2020298ec_0_712"/>
          <p:cNvSpPr txBox="1">
            <a:spLocks noGrp="1"/>
          </p:cNvSpPr>
          <p:nvPr>
            <p:ph type="title"/>
          </p:nvPr>
        </p:nvSpPr>
        <p:spPr>
          <a:xfrm>
            <a:off x="432000" y="899999"/>
            <a:ext cx="3708000" cy="14400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lt1"/>
              </a:buClr>
              <a:buSzPts val="3700"/>
              <a:buFont typeface="Arial"/>
              <a:buNone/>
              <a:defRPr sz="37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40" name="Google Shape;640;g2b2020298ec_0_712"/>
          <p:cNvSpPr txBox="1">
            <a:spLocks noGrp="1"/>
          </p:cNvSpPr>
          <p:nvPr>
            <p:ph type="body" idx="2"/>
          </p:nvPr>
        </p:nvSpPr>
        <p:spPr>
          <a:xfrm>
            <a:off x="432000" y="2412000"/>
            <a:ext cx="3708000" cy="2268000"/>
          </a:xfrm>
          <a:prstGeom prst="rect">
            <a:avLst/>
          </a:prstGeom>
          <a:noFill/>
          <a:ln>
            <a:noFill/>
          </a:ln>
        </p:spPr>
        <p:txBody>
          <a:bodyPr spcFirstLastPara="1" wrap="square" lIns="0" tIns="0" rIns="0" bIns="0" anchor="t" anchorCtr="0">
            <a:noAutofit/>
          </a:bodyPr>
          <a:lstStyle>
            <a:lvl1pPr marL="457200" lvl="0" indent="-336550" algn="l" rtl="0">
              <a:lnSpc>
                <a:spcPct val="117647"/>
              </a:lnSpc>
              <a:spcBef>
                <a:spcPts val="0"/>
              </a:spcBef>
              <a:spcAft>
                <a:spcPts val="0"/>
              </a:spcAft>
              <a:buClr>
                <a:schemeClr val="lt1"/>
              </a:buClr>
              <a:buSzPts val="1700"/>
              <a:buChar char="•"/>
              <a:defRPr>
                <a:solidFill>
                  <a:schemeClr val="lt1"/>
                </a:solidFill>
              </a:defRPr>
            </a:lvl1pPr>
            <a:lvl2pPr marL="914400" lvl="1" indent="-336550" algn="l" rtl="0">
              <a:lnSpc>
                <a:spcPct val="117647"/>
              </a:lnSpc>
              <a:spcBef>
                <a:spcPts val="0"/>
              </a:spcBef>
              <a:spcAft>
                <a:spcPts val="0"/>
              </a:spcAft>
              <a:buClr>
                <a:schemeClr val="lt1"/>
              </a:buClr>
              <a:buSzPts val="1700"/>
              <a:buChar char="•"/>
              <a:defRPr>
                <a:solidFill>
                  <a:schemeClr val="lt1"/>
                </a:solidFill>
              </a:defRPr>
            </a:lvl2pPr>
            <a:lvl3pPr marL="1371600" lvl="2" indent="-336550" algn="l" rtl="0">
              <a:lnSpc>
                <a:spcPct val="117647"/>
              </a:lnSpc>
              <a:spcBef>
                <a:spcPts val="0"/>
              </a:spcBef>
              <a:spcAft>
                <a:spcPts val="0"/>
              </a:spcAft>
              <a:buClr>
                <a:schemeClr val="lt1"/>
              </a:buClr>
              <a:buSzPts val="1700"/>
              <a:buChar char="•"/>
              <a:defRPr>
                <a:solidFill>
                  <a:schemeClr val="lt1"/>
                </a:solidFill>
              </a:defRPr>
            </a:lvl3pPr>
            <a:lvl4pPr marL="1828800" lvl="3" indent="-336550" algn="l" rtl="0">
              <a:lnSpc>
                <a:spcPct val="117647"/>
              </a:lnSpc>
              <a:spcBef>
                <a:spcPts val="0"/>
              </a:spcBef>
              <a:spcAft>
                <a:spcPts val="0"/>
              </a:spcAft>
              <a:buClr>
                <a:schemeClr val="lt1"/>
              </a:buClr>
              <a:buSzPts val="1700"/>
              <a:buChar char="•"/>
              <a:defRPr>
                <a:solidFill>
                  <a:schemeClr val="lt1"/>
                </a:solidFill>
              </a:defRPr>
            </a:lvl4pPr>
            <a:lvl5pPr marL="2286000" lvl="4" indent="-336550" algn="l" rtl="0">
              <a:lnSpc>
                <a:spcPct val="117647"/>
              </a:lnSpc>
              <a:spcBef>
                <a:spcPts val="0"/>
              </a:spcBef>
              <a:spcAft>
                <a:spcPts val="0"/>
              </a:spcAft>
              <a:buClr>
                <a:schemeClr val="lt1"/>
              </a:buClr>
              <a:buSzPts val="1700"/>
              <a:buChar char="•"/>
              <a:defRPr>
                <a:solidFill>
                  <a:schemeClr val="lt1"/>
                </a:solidFill>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matchingName="Tekst met foto 3">
  <p:cSld name="Tekst met foto 3">
    <p:spTree>
      <p:nvGrpSpPr>
        <p:cNvPr id="1" name="Shape 641"/>
        <p:cNvGrpSpPr/>
        <p:nvPr/>
      </p:nvGrpSpPr>
      <p:grpSpPr>
        <a:xfrm>
          <a:off x="0" y="0"/>
          <a:ext cx="0" cy="0"/>
          <a:chOff x="0" y="0"/>
          <a:chExt cx="0" cy="0"/>
        </a:xfrm>
      </p:grpSpPr>
      <p:sp>
        <p:nvSpPr>
          <p:cNvPr id="642" name="Google Shape;642;g2b2020298ec_0_720"/>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643" name="Google Shape;643;g2b2020298ec_0_720"/>
          <p:cNvSpPr>
            <a:spLocks noGrp="1"/>
          </p:cNvSpPr>
          <p:nvPr>
            <p:ph type="pic" idx="2"/>
          </p:nvPr>
        </p:nvSpPr>
        <p:spPr>
          <a:xfrm>
            <a:off x="3564000" y="0"/>
            <a:ext cx="5580000" cy="3240000"/>
          </a:xfrm>
          <a:prstGeom prst="rect">
            <a:avLst/>
          </a:prstGeom>
          <a:solidFill>
            <a:srgbClr val="D8D8D8"/>
          </a:solidFill>
          <a:ln>
            <a:noFill/>
          </a:ln>
        </p:spPr>
      </p:sp>
      <p:sp>
        <p:nvSpPr>
          <p:cNvPr id="644" name="Google Shape;644;g2b2020298ec_0_720"/>
          <p:cNvSpPr txBox="1">
            <a:spLocks noGrp="1"/>
          </p:cNvSpPr>
          <p:nvPr>
            <p:ph type="title"/>
          </p:nvPr>
        </p:nvSpPr>
        <p:spPr>
          <a:xfrm>
            <a:off x="432000" y="899999"/>
            <a:ext cx="2700000" cy="14400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lt1"/>
              </a:buClr>
              <a:buSzPts val="3700"/>
              <a:buFont typeface="Arial"/>
              <a:buNone/>
              <a:defRPr sz="37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45" name="Google Shape;645;g2b2020298ec_0_720"/>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46" name="Google Shape;646;g2b2020298ec_0_720"/>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400"/>
              <a:buNone/>
              <a:defRPr>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47" name="Google Shape;647;g2b2020298ec_0_720"/>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648" name="Google Shape;648;g2b2020298ec_0_720"/>
          <p:cNvSpPr txBox="1">
            <a:spLocks noGrp="1"/>
          </p:cNvSpPr>
          <p:nvPr>
            <p:ph type="body" idx="1"/>
          </p:nvPr>
        </p:nvSpPr>
        <p:spPr>
          <a:xfrm>
            <a:off x="8751600" y="396670"/>
            <a:ext cx="392400" cy="1670400"/>
          </a:xfrm>
          <a:prstGeom prst="rect">
            <a:avLst/>
          </a:prstGeom>
          <a:blipFill rotWithShape="1">
            <a:blip r:embed="rId2">
              <a:alphaModFix/>
            </a:blip>
            <a:stretch>
              <a:fillRect l="139" r="-138"/>
            </a:stretch>
          </a:blipFill>
          <a:ln>
            <a:noFill/>
          </a:ln>
        </p:spPr>
        <p:txBody>
          <a:bodyPr spcFirstLastPara="1" wrap="square" lIns="0" tIns="0" rIns="0" bIns="0" anchor="t" anchorCtr="0">
            <a:noAutofit/>
          </a:bodyPr>
          <a:lstStyle>
            <a:lvl1pPr marL="457200" lvl="0" indent="-228600" algn="l" rtl="0">
              <a:lnSpc>
                <a:spcPct val="166666"/>
              </a:lnSpc>
              <a:spcBef>
                <a:spcPts val="0"/>
              </a:spcBef>
              <a:spcAft>
                <a:spcPts val="0"/>
              </a:spcAft>
              <a:buClr>
                <a:schemeClr val="dk2"/>
              </a:buClr>
              <a:buSzPts val="1200"/>
              <a:buNone/>
              <a:defRPr sz="1200"/>
            </a:lvl1pPr>
            <a:lvl2pPr marL="914400" lvl="1" indent="-228600" algn="l" rtl="0">
              <a:lnSpc>
                <a:spcPct val="190476"/>
              </a:lnSpc>
              <a:spcBef>
                <a:spcPts val="0"/>
              </a:spcBef>
              <a:spcAft>
                <a:spcPts val="0"/>
              </a:spcAft>
              <a:buClr>
                <a:schemeClr val="dk2"/>
              </a:buClr>
              <a:buSzPts val="1050"/>
              <a:buNone/>
              <a:defRPr sz="1050"/>
            </a:lvl2pPr>
            <a:lvl3pPr marL="1371600" lvl="2" indent="-228600" algn="l" rtl="0">
              <a:lnSpc>
                <a:spcPct val="222222"/>
              </a:lnSpc>
              <a:spcBef>
                <a:spcPts val="0"/>
              </a:spcBef>
              <a:spcAft>
                <a:spcPts val="0"/>
              </a:spcAft>
              <a:buClr>
                <a:schemeClr val="dk2"/>
              </a:buClr>
              <a:buSzPts val="900"/>
              <a:buNone/>
              <a:defRPr sz="900"/>
            </a:lvl3pPr>
            <a:lvl4pPr marL="1828800" lvl="3" indent="-228600" algn="l" rtl="0">
              <a:lnSpc>
                <a:spcPct val="266666"/>
              </a:lnSpc>
              <a:spcBef>
                <a:spcPts val="0"/>
              </a:spcBef>
              <a:spcAft>
                <a:spcPts val="0"/>
              </a:spcAft>
              <a:buClr>
                <a:schemeClr val="dk2"/>
              </a:buClr>
              <a:buSzPts val="750"/>
              <a:buNone/>
              <a:defRPr sz="750"/>
            </a:lvl4pPr>
            <a:lvl5pPr marL="2286000" lvl="4" indent="-228600" algn="l" rtl="0">
              <a:lnSpc>
                <a:spcPct val="266666"/>
              </a:lnSpc>
              <a:spcBef>
                <a:spcPts val="0"/>
              </a:spcBef>
              <a:spcAft>
                <a:spcPts val="0"/>
              </a:spcAft>
              <a:buClr>
                <a:schemeClr val="dk2"/>
              </a:buClr>
              <a:buSzPts val="750"/>
              <a:buNone/>
              <a:defRPr sz="750"/>
            </a:lvl5pPr>
            <a:lvl6pPr marL="2743200" lvl="5" indent="-228600" algn="l" rtl="0">
              <a:lnSpc>
                <a:spcPct val="90000"/>
              </a:lnSpc>
              <a:spcBef>
                <a:spcPts val="375"/>
              </a:spcBef>
              <a:spcAft>
                <a:spcPts val="0"/>
              </a:spcAft>
              <a:buClr>
                <a:schemeClr val="dk1"/>
              </a:buClr>
              <a:buSzPts val="750"/>
              <a:buNone/>
              <a:defRPr sz="750"/>
            </a:lvl6pPr>
            <a:lvl7pPr marL="3200400" lvl="6" indent="-228600" algn="l" rtl="0">
              <a:lnSpc>
                <a:spcPct val="90000"/>
              </a:lnSpc>
              <a:spcBef>
                <a:spcPts val="375"/>
              </a:spcBef>
              <a:spcAft>
                <a:spcPts val="0"/>
              </a:spcAft>
              <a:buClr>
                <a:schemeClr val="dk1"/>
              </a:buClr>
              <a:buSzPts val="750"/>
              <a:buNone/>
              <a:defRPr sz="750"/>
            </a:lvl7pPr>
            <a:lvl8pPr marL="3657600" lvl="7" indent="-228600" algn="l" rtl="0">
              <a:lnSpc>
                <a:spcPct val="90000"/>
              </a:lnSpc>
              <a:spcBef>
                <a:spcPts val="375"/>
              </a:spcBef>
              <a:spcAft>
                <a:spcPts val="0"/>
              </a:spcAft>
              <a:buClr>
                <a:schemeClr val="dk1"/>
              </a:buClr>
              <a:buSzPts val="750"/>
              <a:buNone/>
              <a:defRPr sz="750"/>
            </a:lvl8pPr>
            <a:lvl9pPr marL="4114800" lvl="8" indent="-228600" algn="l" rtl="0">
              <a:lnSpc>
                <a:spcPct val="90000"/>
              </a:lnSpc>
              <a:spcBef>
                <a:spcPts val="375"/>
              </a:spcBef>
              <a:spcAft>
                <a:spcPts val="0"/>
              </a:spcAft>
              <a:buClr>
                <a:schemeClr val="dk1"/>
              </a:buClr>
              <a:buSzPts val="750"/>
              <a:buNone/>
              <a:defRPr sz="750"/>
            </a:lvl9pPr>
          </a:lstStyle>
          <a:p>
            <a:endParaRPr/>
          </a:p>
        </p:txBody>
      </p:sp>
      <p:sp>
        <p:nvSpPr>
          <p:cNvPr id="649" name="Google Shape;649;g2b2020298ec_0_720"/>
          <p:cNvSpPr txBox="1">
            <a:spLocks noGrp="1"/>
          </p:cNvSpPr>
          <p:nvPr>
            <p:ph type="body" idx="3"/>
          </p:nvPr>
        </p:nvSpPr>
        <p:spPr>
          <a:xfrm>
            <a:off x="5040000" y="3672000"/>
            <a:ext cx="3672000" cy="1008000"/>
          </a:xfrm>
          <a:prstGeom prst="rect">
            <a:avLst/>
          </a:prstGeom>
          <a:noFill/>
          <a:ln>
            <a:noFill/>
          </a:ln>
        </p:spPr>
        <p:txBody>
          <a:bodyPr spcFirstLastPara="1" wrap="square" lIns="0" tIns="0" rIns="0" bIns="0" anchor="t" anchorCtr="0">
            <a:noAutofit/>
          </a:bodyPr>
          <a:lstStyle>
            <a:lvl1pPr marL="457200" lvl="0" indent="-228600" algn="l" rtl="0">
              <a:lnSpc>
                <a:spcPct val="117647"/>
              </a:lnSpc>
              <a:spcBef>
                <a:spcPts val="0"/>
              </a:spcBef>
              <a:spcAft>
                <a:spcPts val="0"/>
              </a:spcAft>
              <a:buClr>
                <a:schemeClr val="dk2"/>
              </a:buClr>
              <a:buSzPts val="1700"/>
              <a:buNone/>
              <a:defRPr sz="1700">
                <a:solidFill>
                  <a:schemeClr val="dk2"/>
                </a:solidFill>
              </a:defRPr>
            </a:lvl1pPr>
            <a:lvl2pPr marL="914400" lvl="1" indent="-228600" algn="l" rtl="0">
              <a:lnSpc>
                <a:spcPct val="190476"/>
              </a:lnSpc>
              <a:spcBef>
                <a:spcPts val="0"/>
              </a:spcBef>
              <a:spcAft>
                <a:spcPts val="0"/>
              </a:spcAft>
              <a:buClr>
                <a:schemeClr val="dk2"/>
              </a:buClr>
              <a:buSzPts val="1050"/>
              <a:buNone/>
              <a:defRPr sz="1050"/>
            </a:lvl2pPr>
            <a:lvl3pPr marL="1371600" lvl="2" indent="-228600" algn="l" rtl="0">
              <a:lnSpc>
                <a:spcPct val="222222"/>
              </a:lnSpc>
              <a:spcBef>
                <a:spcPts val="0"/>
              </a:spcBef>
              <a:spcAft>
                <a:spcPts val="0"/>
              </a:spcAft>
              <a:buClr>
                <a:schemeClr val="dk2"/>
              </a:buClr>
              <a:buSzPts val="900"/>
              <a:buNone/>
              <a:defRPr sz="900"/>
            </a:lvl3pPr>
            <a:lvl4pPr marL="1828800" lvl="3" indent="-228600" algn="l" rtl="0">
              <a:lnSpc>
                <a:spcPct val="266666"/>
              </a:lnSpc>
              <a:spcBef>
                <a:spcPts val="0"/>
              </a:spcBef>
              <a:spcAft>
                <a:spcPts val="0"/>
              </a:spcAft>
              <a:buClr>
                <a:schemeClr val="dk2"/>
              </a:buClr>
              <a:buSzPts val="750"/>
              <a:buNone/>
              <a:defRPr sz="750"/>
            </a:lvl4pPr>
            <a:lvl5pPr marL="2286000" lvl="4" indent="-228600" algn="l" rtl="0">
              <a:lnSpc>
                <a:spcPct val="266666"/>
              </a:lnSpc>
              <a:spcBef>
                <a:spcPts val="0"/>
              </a:spcBef>
              <a:spcAft>
                <a:spcPts val="0"/>
              </a:spcAft>
              <a:buClr>
                <a:schemeClr val="dk2"/>
              </a:buClr>
              <a:buSzPts val="750"/>
              <a:buNone/>
              <a:defRPr sz="750"/>
            </a:lvl5pPr>
            <a:lvl6pPr marL="2743200" lvl="5" indent="-228600" algn="l" rtl="0">
              <a:lnSpc>
                <a:spcPct val="90000"/>
              </a:lnSpc>
              <a:spcBef>
                <a:spcPts val="375"/>
              </a:spcBef>
              <a:spcAft>
                <a:spcPts val="0"/>
              </a:spcAft>
              <a:buClr>
                <a:schemeClr val="dk1"/>
              </a:buClr>
              <a:buSzPts val="750"/>
              <a:buNone/>
              <a:defRPr sz="750"/>
            </a:lvl6pPr>
            <a:lvl7pPr marL="3200400" lvl="6" indent="-228600" algn="l" rtl="0">
              <a:lnSpc>
                <a:spcPct val="90000"/>
              </a:lnSpc>
              <a:spcBef>
                <a:spcPts val="375"/>
              </a:spcBef>
              <a:spcAft>
                <a:spcPts val="0"/>
              </a:spcAft>
              <a:buClr>
                <a:schemeClr val="dk1"/>
              </a:buClr>
              <a:buSzPts val="750"/>
              <a:buNone/>
              <a:defRPr sz="750"/>
            </a:lvl7pPr>
            <a:lvl8pPr marL="3657600" lvl="7" indent="-228600" algn="l" rtl="0">
              <a:lnSpc>
                <a:spcPct val="90000"/>
              </a:lnSpc>
              <a:spcBef>
                <a:spcPts val="375"/>
              </a:spcBef>
              <a:spcAft>
                <a:spcPts val="0"/>
              </a:spcAft>
              <a:buClr>
                <a:schemeClr val="dk1"/>
              </a:buClr>
              <a:buSzPts val="750"/>
              <a:buNone/>
              <a:defRPr sz="750"/>
            </a:lvl8pPr>
            <a:lvl9pPr marL="4114800" lvl="8" indent="-228600" algn="l" rtl="0">
              <a:lnSpc>
                <a:spcPct val="90000"/>
              </a:lnSpc>
              <a:spcBef>
                <a:spcPts val="375"/>
              </a:spcBef>
              <a:spcAft>
                <a:spcPts val="0"/>
              </a:spcAft>
              <a:buClr>
                <a:schemeClr val="dk1"/>
              </a:buClr>
              <a:buSzPts val="750"/>
              <a:buNone/>
              <a:defRPr sz="750"/>
            </a:lvl9pPr>
          </a:lstStyle>
          <a:p>
            <a:endParaRPr/>
          </a:p>
        </p:txBody>
      </p:sp>
      <p:sp>
        <p:nvSpPr>
          <p:cNvPr id="650" name="Google Shape;650;g2b2020298ec_0_720"/>
          <p:cNvSpPr txBox="1">
            <a:spLocks noGrp="1"/>
          </p:cNvSpPr>
          <p:nvPr>
            <p:ph type="body" idx="4"/>
          </p:nvPr>
        </p:nvSpPr>
        <p:spPr>
          <a:xfrm>
            <a:off x="450000" y="2412000"/>
            <a:ext cx="2700000" cy="2268000"/>
          </a:xfrm>
          <a:prstGeom prst="rect">
            <a:avLst/>
          </a:prstGeom>
          <a:noFill/>
          <a:ln>
            <a:noFill/>
          </a:ln>
        </p:spPr>
        <p:txBody>
          <a:bodyPr spcFirstLastPara="1" wrap="square" lIns="0" tIns="0" rIns="0" bIns="0" anchor="t" anchorCtr="0">
            <a:noAutofit/>
          </a:bodyPr>
          <a:lstStyle>
            <a:lvl1pPr marL="457200" lvl="0" indent="-228600" algn="l" rtl="0">
              <a:lnSpc>
                <a:spcPct val="117647"/>
              </a:lnSpc>
              <a:spcBef>
                <a:spcPts val="0"/>
              </a:spcBef>
              <a:spcAft>
                <a:spcPts val="0"/>
              </a:spcAft>
              <a:buClr>
                <a:schemeClr val="lt1"/>
              </a:buClr>
              <a:buSzPts val="1700"/>
              <a:buNone/>
              <a:defRPr sz="1700">
                <a:solidFill>
                  <a:schemeClr val="lt1"/>
                </a:solidFill>
              </a:defRPr>
            </a:lvl1pPr>
            <a:lvl2pPr marL="914400" lvl="1" indent="-228600" algn="l" rtl="0">
              <a:lnSpc>
                <a:spcPct val="190476"/>
              </a:lnSpc>
              <a:spcBef>
                <a:spcPts val="0"/>
              </a:spcBef>
              <a:spcAft>
                <a:spcPts val="0"/>
              </a:spcAft>
              <a:buClr>
                <a:schemeClr val="dk2"/>
              </a:buClr>
              <a:buSzPts val="1050"/>
              <a:buNone/>
              <a:defRPr sz="1050"/>
            </a:lvl2pPr>
            <a:lvl3pPr marL="1371600" lvl="2" indent="-228600" algn="l" rtl="0">
              <a:lnSpc>
                <a:spcPct val="222222"/>
              </a:lnSpc>
              <a:spcBef>
                <a:spcPts val="0"/>
              </a:spcBef>
              <a:spcAft>
                <a:spcPts val="0"/>
              </a:spcAft>
              <a:buClr>
                <a:schemeClr val="dk2"/>
              </a:buClr>
              <a:buSzPts val="900"/>
              <a:buNone/>
              <a:defRPr sz="900"/>
            </a:lvl3pPr>
            <a:lvl4pPr marL="1828800" lvl="3" indent="-228600" algn="l" rtl="0">
              <a:lnSpc>
                <a:spcPct val="266666"/>
              </a:lnSpc>
              <a:spcBef>
                <a:spcPts val="0"/>
              </a:spcBef>
              <a:spcAft>
                <a:spcPts val="0"/>
              </a:spcAft>
              <a:buClr>
                <a:schemeClr val="dk2"/>
              </a:buClr>
              <a:buSzPts val="750"/>
              <a:buNone/>
              <a:defRPr sz="750"/>
            </a:lvl4pPr>
            <a:lvl5pPr marL="2286000" lvl="4" indent="-228600" algn="l" rtl="0">
              <a:lnSpc>
                <a:spcPct val="266666"/>
              </a:lnSpc>
              <a:spcBef>
                <a:spcPts val="0"/>
              </a:spcBef>
              <a:spcAft>
                <a:spcPts val="0"/>
              </a:spcAft>
              <a:buClr>
                <a:schemeClr val="dk2"/>
              </a:buClr>
              <a:buSzPts val="750"/>
              <a:buNone/>
              <a:defRPr sz="750"/>
            </a:lvl5pPr>
            <a:lvl6pPr marL="2743200" lvl="5" indent="-228600" algn="l" rtl="0">
              <a:lnSpc>
                <a:spcPct val="90000"/>
              </a:lnSpc>
              <a:spcBef>
                <a:spcPts val="375"/>
              </a:spcBef>
              <a:spcAft>
                <a:spcPts val="0"/>
              </a:spcAft>
              <a:buClr>
                <a:schemeClr val="dk1"/>
              </a:buClr>
              <a:buSzPts val="750"/>
              <a:buNone/>
              <a:defRPr sz="750"/>
            </a:lvl6pPr>
            <a:lvl7pPr marL="3200400" lvl="6" indent="-228600" algn="l" rtl="0">
              <a:lnSpc>
                <a:spcPct val="90000"/>
              </a:lnSpc>
              <a:spcBef>
                <a:spcPts val="375"/>
              </a:spcBef>
              <a:spcAft>
                <a:spcPts val="0"/>
              </a:spcAft>
              <a:buClr>
                <a:schemeClr val="dk1"/>
              </a:buClr>
              <a:buSzPts val="750"/>
              <a:buNone/>
              <a:defRPr sz="750"/>
            </a:lvl7pPr>
            <a:lvl8pPr marL="3657600" lvl="7" indent="-228600" algn="l" rtl="0">
              <a:lnSpc>
                <a:spcPct val="90000"/>
              </a:lnSpc>
              <a:spcBef>
                <a:spcPts val="375"/>
              </a:spcBef>
              <a:spcAft>
                <a:spcPts val="0"/>
              </a:spcAft>
              <a:buClr>
                <a:schemeClr val="dk1"/>
              </a:buClr>
              <a:buSzPts val="750"/>
              <a:buNone/>
              <a:defRPr sz="750"/>
            </a:lvl8pPr>
            <a:lvl9pPr marL="4114800" lvl="8" indent="-228600" algn="l" rtl="0">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ekst met foto 4">
  <p:cSld name="Tekst met foto 4">
    <p:spTree>
      <p:nvGrpSpPr>
        <p:cNvPr id="1" name="Shape 69"/>
        <p:cNvGrpSpPr/>
        <p:nvPr/>
      </p:nvGrpSpPr>
      <p:grpSpPr>
        <a:xfrm>
          <a:off x="0" y="0"/>
          <a:ext cx="0" cy="0"/>
          <a:chOff x="0" y="0"/>
          <a:chExt cx="0" cy="0"/>
        </a:xfrm>
      </p:grpSpPr>
      <p:sp>
        <p:nvSpPr>
          <p:cNvPr id="70" name="Google Shape;70;p71"/>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71" name="Google Shape;71;p71"/>
          <p:cNvSpPr>
            <a:spLocks noGrp="1"/>
          </p:cNvSpPr>
          <p:nvPr>
            <p:ph type="pic" idx="2"/>
          </p:nvPr>
        </p:nvSpPr>
        <p:spPr>
          <a:xfrm>
            <a:off x="0" y="0"/>
            <a:ext cx="4572000" cy="3060000"/>
          </a:xfrm>
          <a:prstGeom prst="rect">
            <a:avLst/>
          </a:prstGeom>
          <a:solidFill>
            <a:srgbClr val="D8D8D8"/>
          </a:solidFill>
          <a:ln>
            <a:noFill/>
          </a:ln>
        </p:spPr>
      </p:sp>
      <p:sp>
        <p:nvSpPr>
          <p:cNvPr id="72" name="Google Shape;72;p71"/>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71"/>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71"/>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75" name="Google Shape;75;p71"/>
          <p:cNvSpPr txBox="1">
            <a:spLocks noGrp="1"/>
          </p:cNvSpPr>
          <p:nvPr>
            <p:ph type="body" idx="1"/>
          </p:nvPr>
        </p:nvSpPr>
        <p:spPr>
          <a:xfrm>
            <a:off x="5040000" y="900000"/>
            <a:ext cx="3420000" cy="3780000"/>
          </a:xfrm>
          <a:prstGeom prst="rect">
            <a:avLst/>
          </a:prstGeom>
          <a:noFill/>
          <a:ln>
            <a:noFill/>
          </a:ln>
        </p:spPr>
        <p:txBody>
          <a:bodyPr spcFirstLastPara="1" wrap="square" lIns="0" tIns="0" rIns="0" bIns="0" anchor="t" anchorCtr="0">
            <a:noAutofit/>
          </a:bodyPr>
          <a:lstStyle>
            <a:lvl1pPr marL="457200" lvl="0" indent="-342900" algn="l">
              <a:lnSpc>
                <a:spcPct val="111111"/>
              </a:lnSpc>
              <a:spcBef>
                <a:spcPts val="0"/>
              </a:spcBef>
              <a:spcAft>
                <a:spcPts val="0"/>
              </a:spcAft>
              <a:buClr>
                <a:schemeClr val="dk2"/>
              </a:buClr>
              <a:buSzPts val="1800"/>
              <a:buChar char="•"/>
              <a:defRPr/>
            </a:lvl1pPr>
            <a:lvl2pPr marL="914400" lvl="1" indent="-342900" algn="l">
              <a:lnSpc>
                <a:spcPct val="111111"/>
              </a:lnSpc>
              <a:spcBef>
                <a:spcPts val="0"/>
              </a:spcBef>
              <a:spcAft>
                <a:spcPts val="0"/>
              </a:spcAft>
              <a:buClr>
                <a:schemeClr val="dk2"/>
              </a:buClr>
              <a:buSzPts val="1800"/>
              <a:buChar char="•"/>
              <a:defRPr/>
            </a:lvl2pPr>
            <a:lvl3pPr marL="1371600" lvl="2" indent="-342900" algn="l">
              <a:lnSpc>
                <a:spcPct val="111111"/>
              </a:lnSpc>
              <a:spcBef>
                <a:spcPts val="0"/>
              </a:spcBef>
              <a:spcAft>
                <a:spcPts val="0"/>
              </a:spcAft>
              <a:buClr>
                <a:schemeClr val="dk2"/>
              </a:buClr>
              <a:buSzPts val="1800"/>
              <a:buChar char="•"/>
              <a:defRPr/>
            </a:lvl3pPr>
            <a:lvl4pPr marL="1828800" lvl="3" indent="-342900" algn="l">
              <a:lnSpc>
                <a:spcPct val="111111"/>
              </a:lnSpc>
              <a:spcBef>
                <a:spcPts val="0"/>
              </a:spcBef>
              <a:spcAft>
                <a:spcPts val="0"/>
              </a:spcAft>
              <a:buClr>
                <a:schemeClr val="dk2"/>
              </a:buClr>
              <a:buSzPts val="1800"/>
              <a:buChar char="•"/>
              <a:defRPr/>
            </a:lvl4pPr>
            <a:lvl5pPr marL="2286000" lvl="4" indent="-342900" algn="l">
              <a:lnSpc>
                <a:spcPct val="111111"/>
              </a:lnSpc>
              <a:spcBef>
                <a:spcPts val="0"/>
              </a:spcBef>
              <a:spcAft>
                <a:spcPts val="0"/>
              </a:spcAft>
              <a:buClr>
                <a:schemeClr val="dk2"/>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6" name="Google Shape;76;p71"/>
          <p:cNvSpPr txBox="1">
            <a:spLocks noGrp="1"/>
          </p:cNvSpPr>
          <p:nvPr>
            <p:ph type="body" idx="3"/>
          </p:nvPr>
        </p:nvSpPr>
        <p:spPr>
          <a:xfrm>
            <a:off x="612000" y="3491999"/>
            <a:ext cx="3672000" cy="118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lt1"/>
              </a:buClr>
              <a:buSzPts val="1700"/>
              <a:buNone/>
              <a:defRPr sz="1700">
                <a:solidFill>
                  <a:schemeClr val="lt1"/>
                </a:solidFill>
              </a:defRPr>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matchingName="Tekst met grafiek 1">
  <p:cSld name="Tekst met grafiek 1">
    <p:spTree>
      <p:nvGrpSpPr>
        <p:cNvPr id="1" name="Shape 651"/>
        <p:cNvGrpSpPr/>
        <p:nvPr/>
      </p:nvGrpSpPr>
      <p:grpSpPr>
        <a:xfrm>
          <a:off x="0" y="0"/>
          <a:ext cx="0" cy="0"/>
          <a:chOff x="0" y="0"/>
          <a:chExt cx="0" cy="0"/>
        </a:xfrm>
      </p:grpSpPr>
      <p:sp>
        <p:nvSpPr>
          <p:cNvPr id="652" name="Google Shape;652;g2b2020298ec_0_730"/>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653" name="Google Shape;653;g2b2020298ec_0_730"/>
          <p:cNvSpPr txBox="1">
            <a:spLocks noGrp="1"/>
          </p:cNvSpPr>
          <p:nvPr>
            <p:ph type="body" idx="1"/>
          </p:nvPr>
        </p:nvSpPr>
        <p:spPr>
          <a:xfrm>
            <a:off x="3704734" y="0"/>
            <a:ext cx="5439300" cy="3240000"/>
          </a:xfrm>
          <a:prstGeom prst="rect">
            <a:avLst/>
          </a:prstGeom>
          <a:noFill/>
          <a:ln>
            <a:noFill/>
          </a:ln>
        </p:spPr>
        <p:txBody>
          <a:bodyPr spcFirstLastPara="1" wrap="square" lIns="900000" tIns="360000" rIns="900000" bIns="0" anchor="t" anchorCtr="0">
            <a:noAutofit/>
          </a:bodyPr>
          <a:lstStyle>
            <a:lvl1pPr marL="457200" lvl="0" indent="-228600" algn="ctr" rtl="0">
              <a:lnSpc>
                <a:spcPct val="125000"/>
              </a:lnSpc>
              <a:spcBef>
                <a:spcPts val="0"/>
              </a:spcBef>
              <a:spcAft>
                <a:spcPts val="0"/>
              </a:spcAft>
              <a:buClr>
                <a:srgbClr val="7F7F7F"/>
              </a:buClr>
              <a:buSzPts val="1600"/>
              <a:buFont typeface="Arial"/>
              <a:buNone/>
              <a:defRPr sz="1600">
                <a:solidFill>
                  <a:srgbClr val="7F7F7F"/>
                </a:solidFill>
              </a:defRPr>
            </a:lvl1pPr>
            <a:lvl2pPr marL="914400" lvl="1" indent="-228600" algn="l" rtl="0">
              <a:lnSpc>
                <a:spcPct val="117647"/>
              </a:lnSpc>
              <a:spcBef>
                <a:spcPts val="0"/>
              </a:spcBef>
              <a:spcAft>
                <a:spcPts val="0"/>
              </a:spcAft>
              <a:buClr>
                <a:srgbClr val="7F7F7F"/>
              </a:buClr>
              <a:buSzPts val="1700"/>
              <a:buFont typeface="Arial"/>
              <a:buNone/>
              <a:defRPr>
                <a:solidFill>
                  <a:srgbClr val="7F7F7F"/>
                </a:solidFill>
              </a:defRPr>
            </a:lvl2pPr>
            <a:lvl3pPr marL="1371600" lvl="2" indent="-228600" algn="l" rtl="0">
              <a:lnSpc>
                <a:spcPct val="117647"/>
              </a:lnSpc>
              <a:spcBef>
                <a:spcPts val="0"/>
              </a:spcBef>
              <a:spcAft>
                <a:spcPts val="0"/>
              </a:spcAft>
              <a:buClr>
                <a:srgbClr val="7F7F7F"/>
              </a:buClr>
              <a:buSzPts val="1700"/>
              <a:buFont typeface="Arial"/>
              <a:buNone/>
              <a:defRPr>
                <a:solidFill>
                  <a:srgbClr val="7F7F7F"/>
                </a:solidFill>
              </a:defRPr>
            </a:lvl3pPr>
            <a:lvl4pPr marL="1828800" lvl="3" indent="-228600" algn="ctr" rtl="0">
              <a:lnSpc>
                <a:spcPct val="117647"/>
              </a:lnSpc>
              <a:spcBef>
                <a:spcPts val="0"/>
              </a:spcBef>
              <a:spcAft>
                <a:spcPts val="0"/>
              </a:spcAft>
              <a:buClr>
                <a:srgbClr val="7F7F7F"/>
              </a:buClr>
              <a:buSzPts val="1700"/>
              <a:buFont typeface="Arial"/>
              <a:buNone/>
              <a:defRPr>
                <a:solidFill>
                  <a:srgbClr val="7F7F7F"/>
                </a:solidFill>
              </a:defRPr>
            </a:lvl4pPr>
            <a:lvl5pPr marL="2286000" lvl="4" indent="-228600" algn="l" rtl="0">
              <a:lnSpc>
                <a:spcPct val="117647"/>
              </a:lnSpc>
              <a:spcBef>
                <a:spcPts val="0"/>
              </a:spcBef>
              <a:spcAft>
                <a:spcPts val="0"/>
              </a:spcAft>
              <a:buClr>
                <a:srgbClr val="7F7F7F"/>
              </a:buClr>
              <a:buSzPts val="1700"/>
              <a:buFont typeface="Arial"/>
              <a:buNone/>
              <a:defRPr>
                <a:solidFill>
                  <a:srgbClr val="7F7F7F"/>
                </a:solidFill>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654" name="Google Shape;654;g2b2020298ec_0_730"/>
          <p:cNvSpPr txBox="1">
            <a:spLocks noGrp="1"/>
          </p:cNvSpPr>
          <p:nvPr>
            <p:ph type="title"/>
          </p:nvPr>
        </p:nvSpPr>
        <p:spPr>
          <a:xfrm>
            <a:off x="432000" y="899999"/>
            <a:ext cx="2700000" cy="14400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lt1"/>
              </a:buClr>
              <a:buSzPts val="3700"/>
              <a:buFont typeface="Arial"/>
              <a:buNone/>
              <a:defRPr sz="37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55" name="Google Shape;655;g2b2020298ec_0_730"/>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56" name="Google Shape;656;g2b2020298ec_0_730"/>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400"/>
              <a:buNone/>
              <a:defRPr>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57" name="Google Shape;657;g2b2020298ec_0_730"/>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658" name="Google Shape;658;g2b2020298ec_0_730"/>
          <p:cNvSpPr txBox="1">
            <a:spLocks noGrp="1"/>
          </p:cNvSpPr>
          <p:nvPr>
            <p:ph type="body" idx="2"/>
          </p:nvPr>
        </p:nvSpPr>
        <p:spPr>
          <a:xfrm>
            <a:off x="8751600" y="396670"/>
            <a:ext cx="392400" cy="1670400"/>
          </a:xfrm>
          <a:prstGeom prst="rect">
            <a:avLst/>
          </a:prstGeom>
          <a:blipFill rotWithShape="1">
            <a:blip r:embed="rId2">
              <a:alphaModFix/>
            </a:blip>
            <a:stretch>
              <a:fillRect l="139" r="-138"/>
            </a:stretch>
          </a:blipFill>
          <a:ln>
            <a:noFill/>
          </a:ln>
        </p:spPr>
        <p:txBody>
          <a:bodyPr spcFirstLastPara="1" wrap="square" lIns="0" tIns="0" rIns="0" bIns="0" anchor="t" anchorCtr="0">
            <a:noAutofit/>
          </a:bodyPr>
          <a:lstStyle>
            <a:lvl1pPr marL="457200" lvl="0" indent="-228600" algn="l" rtl="0">
              <a:lnSpc>
                <a:spcPct val="166666"/>
              </a:lnSpc>
              <a:spcBef>
                <a:spcPts val="0"/>
              </a:spcBef>
              <a:spcAft>
                <a:spcPts val="0"/>
              </a:spcAft>
              <a:buClr>
                <a:schemeClr val="dk2"/>
              </a:buClr>
              <a:buSzPts val="1200"/>
              <a:buNone/>
              <a:defRPr sz="1200"/>
            </a:lvl1pPr>
            <a:lvl2pPr marL="914400" lvl="1" indent="-228600" algn="l" rtl="0">
              <a:lnSpc>
                <a:spcPct val="190476"/>
              </a:lnSpc>
              <a:spcBef>
                <a:spcPts val="0"/>
              </a:spcBef>
              <a:spcAft>
                <a:spcPts val="0"/>
              </a:spcAft>
              <a:buClr>
                <a:schemeClr val="dk2"/>
              </a:buClr>
              <a:buSzPts val="1050"/>
              <a:buNone/>
              <a:defRPr sz="1050"/>
            </a:lvl2pPr>
            <a:lvl3pPr marL="1371600" lvl="2" indent="-228600" algn="l" rtl="0">
              <a:lnSpc>
                <a:spcPct val="222222"/>
              </a:lnSpc>
              <a:spcBef>
                <a:spcPts val="0"/>
              </a:spcBef>
              <a:spcAft>
                <a:spcPts val="0"/>
              </a:spcAft>
              <a:buClr>
                <a:schemeClr val="dk2"/>
              </a:buClr>
              <a:buSzPts val="900"/>
              <a:buNone/>
              <a:defRPr sz="900"/>
            </a:lvl3pPr>
            <a:lvl4pPr marL="1828800" lvl="3" indent="-228600" algn="l" rtl="0">
              <a:lnSpc>
                <a:spcPct val="266666"/>
              </a:lnSpc>
              <a:spcBef>
                <a:spcPts val="0"/>
              </a:spcBef>
              <a:spcAft>
                <a:spcPts val="0"/>
              </a:spcAft>
              <a:buClr>
                <a:schemeClr val="dk2"/>
              </a:buClr>
              <a:buSzPts val="750"/>
              <a:buNone/>
              <a:defRPr sz="750"/>
            </a:lvl4pPr>
            <a:lvl5pPr marL="2286000" lvl="4" indent="-228600" algn="l" rtl="0">
              <a:lnSpc>
                <a:spcPct val="266666"/>
              </a:lnSpc>
              <a:spcBef>
                <a:spcPts val="0"/>
              </a:spcBef>
              <a:spcAft>
                <a:spcPts val="0"/>
              </a:spcAft>
              <a:buClr>
                <a:schemeClr val="dk2"/>
              </a:buClr>
              <a:buSzPts val="750"/>
              <a:buNone/>
              <a:defRPr sz="750"/>
            </a:lvl5pPr>
            <a:lvl6pPr marL="2743200" lvl="5" indent="-228600" algn="l" rtl="0">
              <a:lnSpc>
                <a:spcPct val="90000"/>
              </a:lnSpc>
              <a:spcBef>
                <a:spcPts val="375"/>
              </a:spcBef>
              <a:spcAft>
                <a:spcPts val="0"/>
              </a:spcAft>
              <a:buClr>
                <a:schemeClr val="dk1"/>
              </a:buClr>
              <a:buSzPts val="750"/>
              <a:buNone/>
              <a:defRPr sz="750"/>
            </a:lvl6pPr>
            <a:lvl7pPr marL="3200400" lvl="6" indent="-228600" algn="l" rtl="0">
              <a:lnSpc>
                <a:spcPct val="90000"/>
              </a:lnSpc>
              <a:spcBef>
                <a:spcPts val="375"/>
              </a:spcBef>
              <a:spcAft>
                <a:spcPts val="0"/>
              </a:spcAft>
              <a:buClr>
                <a:schemeClr val="dk1"/>
              </a:buClr>
              <a:buSzPts val="750"/>
              <a:buNone/>
              <a:defRPr sz="750"/>
            </a:lvl7pPr>
            <a:lvl8pPr marL="3657600" lvl="7" indent="-228600" algn="l" rtl="0">
              <a:lnSpc>
                <a:spcPct val="90000"/>
              </a:lnSpc>
              <a:spcBef>
                <a:spcPts val="375"/>
              </a:spcBef>
              <a:spcAft>
                <a:spcPts val="0"/>
              </a:spcAft>
              <a:buClr>
                <a:schemeClr val="dk1"/>
              </a:buClr>
              <a:buSzPts val="750"/>
              <a:buNone/>
              <a:defRPr sz="750"/>
            </a:lvl8pPr>
            <a:lvl9pPr marL="4114800" lvl="8" indent="-228600" algn="l" rtl="0">
              <a:lnSpc>
                <a:spcPct val="90000"/>
              </a:lnSpc>
              <a:spcBef>
                <a:spcPts val="375"/>
              </a:spcBef>
              <a:spcAft>
                <a:spcPts val="0"/>
              </a:spcAft>
              <a:buClr>
                <a:schemeClr val="dk1"/>
              </a:buClr>
              <a:buSzPts val="750"/>
              <a:buNone/>
              <a:defRPr sz="750"/>
            </a:lvl9pPr>
          </a:lstStyle>
          <a:p>
            <a:endParaRPr/>
          </a:p>
        </p:txBody>
      </p:sp>
      <p:sp>
        <p:nvSpPr>
          <p:cNvPr id="659" name="Google Shape;659;g2b2020298ec_0_730"/>
          <p:cNvSpPr txBox="1">
            <a:spLocks noGrp="1"/>
          </p:cNvSpPr>
          <p:nvPr>
            <p:ph type="body" idx="3"/>
          </p:nvPr>
        </p:nvSpPr>
        <p:spPr>
          <a:xfrm>
            <a:off x="5040000" y="3672000"/>
            <a:ext cx="3672000" cy="1008000"/>
          </a:xfrm>
          <a:prstGeom prst="rect">
            <a:avLst/>
          </a:prstGeom>
          <a:noFill/>
          <a:ln>
            <a:noFill/>
          </a:ln>
        </p:spPr>
        <p:txBody>
          <a:bodyPr spcFirstLastPara="1" wrap="square" lIns="0" tIns="0" rIns="0" bIns="0" anchor="t" anchorCtr="0">
            <a:noAutofit/>
          </a:bodyPr>
          <a:lstStyle>
            <a:lvl1pPr marL="457200" lvl="0" indent="-228600" algn="l" rtl="0">
              <a:lnSpc>
                <a:spcPct val="117647"/>
              </a:lnSpc>
              <a:spcBef>
                <a:spcPts val="0"/>
              </a:spcBef>
              <a:spcAft>
                <a:spcPts val="0"/>
              </a:spcAft>
              <a:buClr>
                <a:schemeClr val="dk2"/>
              </a:buClr>
              <a:buSzPts val="1700"/>
              <a:buNone/>
              <a:defRPr sz="1700"/>
            </a:lvl1pPr>
            <a:lvl2pPr marL="914400" lvl="1" indent="-228600" algn="l" rtl="0">
              <a:lnSpc>
                <a:spcPct val="190476"/>
              </a:lnSpc>
              <a:spcBef>
                <a:spcPts val="0"/>
              </a:spcBef>
              <a:spcAft>
                <a:spcPts val="0"/>
              </a:spcAft>
              <a:buClr>
                <a:schemeClr val="dk2"/>
              </a:buClr>
              <a:buSzPts val="1050"/>
              <a:buNone/>
              <a:defRPr sz="1050"/>
            </a:lvl2pPr>
            <a:lvl3pPr marL="1371600" lvl="2" indent="-228600" algn="l" rtl="0">
              <a:lnSpc>
                <a:spcPct val="222222"/>
              </a:lnSpc>
              <a:spcBef>
                <a:spcPts val="0"/>
              </a:spcBef>
              <a:spcAft>
                <a:spcPts val="0"/>
              </a:spcAft>
              <a:buClr>
                <a:schemeClr val="dk2"/>
              </a:buClr>
              <a:buSzPts val="900"/>
              <a:buNone/>
              <a:defRPr sz="900"/>
            </a:lvl3pPr>
            <a:lvl4pPr marL="1828800" lvl="3" indent="-228600" algn="l" rtl="0">
              <a:lnSpc>
                <a:spcPct val="266666"/>
              </a:lnSpc>
              <a:spcBef>
                <a:spcPts val="0"/>
              </a:spcBef>
              <a:spcAft>
                <a:spcPts val="0"/>
              </a:spcAft>
              <a:buClr>
                <a:schemeClr val="dk2"/>
              </a:buClr>
              <a:buSzPts val="750"/>
              <a:buNone/>
              <a:defRPr sz="750"/>
            </a:lvl4pPr>
            <a:lvl5pPr marL="2286000" lvl="4" indent="-228600" algn="l" rtl="0">
              <a:lnSpc>
                <a:spcPct val="266666"/>
              </a:lnSpc>
              <a:spcBef>
                <a:spcPts val="0"/>
              </a:spcBef>
              <a:spcAft>
                <a:spcPts val="0"/>
              </a:spcAft>
              <a:buClr>
                <a:schemeClr val="dk2"/>
              </a:buClr>
              <a:buSzPts val="750"/>
              <a:buNone/>
              <a:defRPr sz="750"/>
            </a:lvl5pPr>
            <a:lvl6pPr marL="2743200" lvl="5" indent="-228600" algn="l" rtl="0">
              <a:lnSpc>
                <a:spcPct val="90000"/>
              </a:lnSpc>
              <a:spcBef>
                <a:spcPts val="375"/>
              </a:spcBef>
              <a:spcAft>
                <a:spcPts val="0"/>
              </a:spcAft>
              <a:buClr>
                <a:schemeClr val="dk1"/>
              </a:buClr>
              <a:buSzPts val="750"/>
              <a:buNone/>
              <a:defRPr sz="750"/>
            </a:lvl6pPr>
            <a:lvl7pPr marL="3200400" lvl="6" indent="-228600" algn="l" rtl="0">
              <a:lnSpc>
                <a:spcPct val="90000"/>
              </a:lnSpc>
              <a:spcBef>
                <a:spcPts val="375"/>
              </a:spcBef>
              <a:spcAft>
                <a:spcPts val="0"/>
              </a:spcAft>
              <a:buClr>
                <a:schemeClr val="dk1"/>
              </a:buClr>
              <a:buSzPts val="750"/>
              <a:buNone/>
              <a:defRPr sz="750"/>
            </a:lvl7pPr>
            <a:lvl8pPr marL="3657600" lvl="7" indent="-228600" algn="l" rtl="0">
              <a:lnSpc>
                <a:spcPct val="90000"/>
              </a:lnSpc>
              <a:spcBef>
                <a:spcPts val="375"/>
              </a:spcBef>
              <a:spcAft>
                <a:spcPts val="0"/>
              </a:spcAft>
              <a:buClr>
                <a:schemeClr val="dk1"/>
              </a:buClr>
              <a:buSzPts val="750"/>
              <a:buNone/>
              <a:defRPr sz="750"/>
            </a:lvl8pPr>
            <a:lvl9pPr marL="4114800" lvl="8" indent="-228600" algn="l" rtl="0">
              <a:lnSpc>
                <a:spcPct val="90000"/>
              </a:lnSpc>
              <a:spcBef>
                <a:spcPts val="375"/>
              </a:spcBef>
              <a:spcAft>
                <a:spcPts val="0"/>
              </a:spcAft>
              <a:buClr>
                <a:schemeClr val="dk1"/>
              </a:buClr>
              <a:buSzPts val="750"/>
              <a:buNone/>
              <a:defRPr sz="750"/>
            </a:lvl9pPr>
          </a:lstStyle>
          <a:p>
            <a:endParaRPr/>
          </a:p>
        </p:txBody>
      </p:sp>
      <p:sp>
        <p:nvSpPr>
          <p:cNvPr id="660" name="Google Shape;660;g2b2020298ec_0_730"/>
          <p:cNvSpPr txBox="1">
            <a:spLocks noGrp="1"/>
          </p:cNvSpPr>
          <p:nvPr>
            <p:ph type="body" idx="4"/>
          </p:nvPr>
        </p:nvSpPr>
        <p:spPr>
          <a:xfrm>
            <a:off x="450000" y="2412000"/>
            <a:ext cx="2700000" cy="2268000"/>
          </a:xfrm>
          <a:prstGeom prst="rect">
            <a:avLst/>
          </a:prstGeom>
          <a:noFill/>
          <a:ln>
            <a:noFill/>
          </a:ln>
        </p:spPr>
        <p:txBody>
          <a:bodyPr spcFirstLastPara="1" wrap="square" lIns="0" tIns="0" rIns="0" bIns="0" anchor="t" anchorCtr="0">
            <a:noAutofit/>
          </a:bodyPr>
          <a:lstStyle>
            <a:lvl1pPr marL="457200" lvl="0" indent="-228600" algn="l" rtl="0">
              <a:lnSpc>
                <a:spcPct val="117647"/>
              </a:lnSpc>
              <a:spcBef>
                <a:spcPts val="0"/>
              </a:spcBef>
              <a:spcAft>
                <a:spcPts val="0"/>
              </a:spcAft>
              <a:buClr>
                <a:schemeClr val="lt1"/>
              </a:buClr>
              <a:buSzPts val="1700"/>
              <a:buNone/>
              <a:defRPr sz="1700">
                <a:solidFill>
                  <a:schemeClr val="lt1"/>
                </a:solidFill>
              </a:defRPr>
            </a:lvl1pPr>
            <a:lvl2pPr marL="914400" lvl="1" indent="-228600" algn="l" rtl="0">
              <a:lnSpc>
                <a:spcPct val="190476"/>
              </a:lnSpc>
              <a:spcBef>
                <a:spcPts val="0"/>
              </a:spcBef>
              <a:spcAft>
                <a:spcPts val="0"/>
              </a:spcAft>
              <a:buClr>
                <a:schemeClr val="dk2"/>
              </a:buClr>
              <a:buSzPts val="1050"/>
              <a:buNone/>
              <a:defRPr sz="1050"/>
            </a:lvl2pPr>
            <a:lvl3pPr marL="1371600" lvl="2" indent="-228600" algn="l" rtl="0">
              <a:lnSpc>
                <a:spcPct val="222222"/>
              </a:lnSpc>
              <a:spcBef>
                <a:spcPts val="0"/>
              </a:spcBef>
              <a:spcAft>
                <a:spcPts val="0"/>
              </a:spcAft>
              <a:buClr>
                <a:schemeClr val="dk2"/>
              </a:buClr>
              <a:buSzPts val="900"/>
              <a:buNone/>
              <a:defRPr sz="900"/>
            </a:lvl3pPr>
            <a:lvl4pPr marL="1828800" lvl="3" indent="-228600" algn="l" rtl="0">
              <a:lnSpc>
                <a:spcPct val="266666"/>
              </a:lnSpc>
              <a:spcBef>
                <a:spcPts val="0"/>
              </a:spcBef>
              <a:spcAft>
                <a:spcPts val="0"/>
              </a:spcAft>
              <a:buClr>
                <a:schemeClr val="dk2"/>
              </a:buClr>
              <a:buSzPts val="750"/>
              <a:buNone/>
              <a:defRPr sz="750"/>
            </a:lvl4pPr>
            <a:lvl5pPr marL="2286000" lvl="4" indent="-228600" algn="l" rtl="0">
              <a:lnSpc>
                <a:spcPct val="266666"/>
              </a:lnSpc>
              <a:spcBef>
                <a:spcPts val="0"/>
              </a:spcBef>
              <a:spcAft>
                <a:spcPts val="0"/>
              </a:spcAft>
              <a:buClr>
                <a:schemeClr val="dk2"/>
              </a:buClr>
              <a:buSzPts val="750"/>
              <a:buNone/>
              <a:defRPr sz="750"/>
            </a:lvl5pPr>
            <a:lvl6pPr marL="2743200" lvl="5" indent="-228600" algn="l" rtl="0">
              <a:lnSpc>
                <a:spcPct val="90000"/>
              </a:lnSpc>
              <a:spcBef>
                <a:spcPts val="375"/>
              </a:spcBef>
              <a:spcAft>
                <a:spcPts val="0"/>
              </a:spcAft>
              <a:buClr>
                <a:schemeClr val="dk1"/>
              </a:buClr>
              <a:buSzPts val="750"/>
              <a:buNone/>
              <a:defRPr sz="750"/>
            </a:lvl6pPr>
            <a:lvl7pPr marL="3200400" lvl="6" indent="-228600" algn="l" rtl="0">
              <a:lnSpc>
                <a:spcPct val="90000"/>
              </a:lnSpc>
              <a:spcBef>
                <a:spcPts val="375"/>
              </a:spcBef>
              <a:spcAft>
                <a:spcPts val="0"/>
              </a:spcAft>
              <a:buClr>
                <a:schemeClr val="dk1"/>
              </a:buClr>
              <a:buSzPts val="750"/>
              <a:buNone/>
              <a:defRPr sz="750"/>
            </a:lvl7pPr>
            <a:lvl8pPr marL="3657600" lvl="7" indent="-228600" algn="l" rtl="0">
              <a:lnSpc>
                <a:spcPct val="90000"/>
              </a:lnSpc>
              <a:spcBef>
                <a:spcPts val="375"/>
              </a:spcBef>
              <a:spcAft>
                <a:spcPts val="0"/>
              </a:spcAft>
              <a:buClr>
                <a:schemeClr val="dk1"/>
              </a:buClr>
              <a:buSzPts val="750"/>
              <a:buNone/>
              <a:defRPr sz="750"/>
            </a:lvl8pPr>
            <a:lvl9pPr marL="4114800" lvl="8" indent="-228600" algn="l" rtl="0">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wee grafieken">
  <p:cSld name="Twee grafieken">
    <p:spTree>
      <p:nvGrpSpPr>
        <p:cNvPr id="1" name="Shape 661"/>
        <p:cNvGrpSpPr/>
        <p:nvPr/>
      </p:nvGrpSpPr>
      <p:grpSpPr>
        <a:xfrm>
          <a:off x="0" y="0"/>
          <a:ext cx="0" cy="0"/>
          <a:chOff x="0" y="0"/>
          <a:chExt cx="0" cy="0"/>
        </a:xfrm>
      </p:grpSpPr>
      <p:sp>
        <p:nvSpPr>
          <p:cNvPr id="662" name="Google Shape;662;g2b2020298ec_0_740"/>
          <p:cNvSpPr txBox="1">
            <a:spLocks noGrp="1"/>
          </p:cNvSpPr>
          <p:nvPr>
            <p:ph type="body" idx="1"/>
          </p:nvPr>
        </p:nvSpPr>
        <p:spPr>
          <a:xfrm>
            <a:off x="4752000" y="175500"/>
            <a:ext cx="3999600" cy="2884500"/>
          </a:xfrm>
          <a:prstGeom prst="rect">
            <a:avLst/>
          </a:prstGeom>
          <a:noFill/>
          <a:ln>
            <a:noFill/>
          </a:ln>
        </p:spPr>
        <p:txBody>
          <a:bodyPr spcFirstLastPara="1" wrap="square" lIns="360000" tIns="360000" rIns="360000" bIns="0" anchor="t" anchorCtr="0">
            <a:noAutofit/>
          </a:bodyPr>
          <a:lstStyle>
            <a:lvl1pPr marL="457200" lvl="0" indent="-228600" algn="ctr" rtl="0">
              <a:lnSpc>
                <a:spcPct val="125000"/>
              </a:lnSpc>
              <a:spcBef>
                <a:spcPts val="0"/>
              </a:spcBef>
              <a:spcAft>
                <a:spcPts val="0"/>
              </a:spcAft>
              <a:buClr>
                <a:srgbClr val="7F7F7F"/>
              </a:buClr>
              <a:buSzPts val="1600"/>
              <a:buFont typeface="Arial"/>
              <a:buNone/>
              <a:defRPr sz="1600">
                <a:solidFill>
                  <a:srgbClr val="7F7F7F"/>
                </a:solidFill>
              </a:defRPr>
            </a:lvl1pPr>
            <a:lvl2pPr marL="914400" lvl="1" indent="-228600" algn="l" rtl="0">
              <a:lnSpc>
                <a:spcPct val="117647"/>
              </a:lnSpc>
              <a:spcBef>
                <a:spcPts val="0"/>
              </a:spcBef>
              <a:spcAft>
                <a:spcPts val="0"/>
              </a:spcAft>
              <a:buClr>
                <a:srgbClr val="7F7F7F"/>
              </a:buClr>
              <a:buSzPts val="1700"/>
              <a:buFont typeface="Arial"/>
              <a:buNone/>
              <a:defRPr>
                <a:solidFill>
                  <a:srgbClr val="7F7F7F"/>
                </a:solidFill>
              </a:defRPr>
            </a:lvl2pPr>
            <a:lvl3pPr marL="1371600" lvl="2" indent="-228600" algn="l" rtl="0">
              <a:lnSpc>
                <a:spcPct val="117647"/>
              </a:lnSpc>
              <a:spcBef>
                <a:spcPts val="0"/>
              </a:spcBef>
              <a:spcAft>
                <a:spcPts val="0"/>
              </a:spcAft>
              <a:buClr>
                <a:srgbClr val="7F7F7F"/>
              </a:buClr>
              <a:buSzPts val="1700"/>
              <a:buFont typeface="Arial"/>
              <a:buNone/>
              <a:defRPr>
                <a:solidFill>
                  <a:srgbClr val="7F7F7F"/>
                </a:solidFill>
              </a:defRPr>
            </a:lvl3pPr>
            <a:lvl4pPr marL="1828800" lvl="3" indent="-228600" algn="ctr" rtl="0">
              <a:lnSpc>
                <a:spcPct val="117647"/>
              </a:lnSpc>
              <a:spcBef>
                <a:spcPts val="0"/>
              </a:spcBef>
              <a:spcAft>
                <a:spcPts val="0"/>
              </a:spcAft>
              <a:buClr>
                <a:srgbClr val="7F7F7F"/>
              </a:buClr>
              <a:buSzPts val="1700"/>
              <a:buFont typeface="Arial"/>
              <a:buNone/>
              <a:defRPr>
                <a:solidFill>
                  <a:srgbClr val="7F7F7F"/>
                </a:solidFill>
              </a:defRPr>
            </a:lvl4pPr>
            <a:lvl5pPr marL="2286000" lvl="4" indent="-228600" algn="l" rtl="0">
              <a:lnSpc>
                <a:spcPct val="117647"/>
              </a:lnSpc>
              <a:spcBef>
                <a:spcPts val="0"/>
              </a:spcBef>
              <a:spcAft>
                <a:spcPts val="0"/>
              </a:spcAft>
              <a:buClr>
                <a:srgbClr val="7F7F7F"/>
              </a:buClr>
              <a:buSzPts val="1700"/>
              <a:buFont typeface="Arial"/>
              <a:buNone/>
              <a:defRPr>
                <a:solidFill>
                  <a:srgbClr val="7F7F7F"/>
                </a:solidFill>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663" name="Google Shape;663;g2b2020298ec_0_740"/>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664" name="Google Shape;664;g2b2020298ec_0_740"/>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65" name="Google Shape;665;g2b2020298ec_0_740"/>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400"/>
              <a:buNone/>
              <a:defRPr>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66" name="Google Shape;666;g2b2020298ec_0_740"/>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667" name="Google Shape;667;g2b2020298ec_0_740"/>
          <p:cNvSpPr txBox="1">
            <a:spLocks noGrp="1"/>
          </p:cNvSpPr>
          <p:nvPr>
            <p:ph type="body" idx="2"/>
          </p:nvPr>
        </p:nvSpPr>
        <p:spPr>
          <a:xfrm>
            <a:off x="392400" y="180000"/>
            <a:ext cx="3999600" cy="2880000"/>
          </a:xfrm>
          <a:prstGeom prst="rect">
            <a:avLst/>
          </a:prstGeom>
          <a:noFill/>
          <a:ln>
            <a:noFill/>
          </a:ln>
        </p:spPr>
        <p:txBody>
          <a:bodyPr spcFirstLastPara="1" wrap="square" lIns="360000" tIns="360000" rIns="360000" bIns="0" anchor="t" anchorCtr="0">
            <a:noAutofit/>
          </a:bodyPr>
          <a:lstStyle>
            <a:lvl1pPr marL="457200" lvl="0" indent="-228600" algn="ctr" rtl="0">
              <a:lnSpc>
                <a:spcPct val="125000"/>
              </a:lnSpc>
              <a:spcBef>
                <a:spcPts val="0"/>
              </a:spcBef>
              <a:spcAft>
                <a:spcPts val="0"/>
              </a:spcAft>
              <a:buClr>
                <a:schemeClr val="lt1"/>
              </a:buClr>
              <a:buSzPts val="1600"/>
              <a:buFont typeface="Arial"/>
              <a:buNone/>
              <a:defRPr sz="1600">
                <a:solidFill>
                  <a:schemeClr val="lt1"/>
                </a:solidFill>
              </a:defRPr>
            </a:lvl1pPr>
            <a:lvl2pPr marL="914400" lvl="1" indent="-228600" algn="l" rtl="0">
              <a:lnSpc>
                <a:spcPct val="117647"/>
              </a:lnSpc>
              <a:spcBef>
                <a:spcPts val="0"/>
              </a:spcBef>
              <a:spcAft>
                <a:spcPts val="0"/>
              </a:spcAft>
              <a:buClr>
                <a:srgbClr val="7F7F7F"/>
              </a:buClr>
              <a:buSzPts val="1700"/>
              <a:buFont typeface="Arial"/>
              <a:buNone/>
              <a:defRPr>
                <a:solidFill>
                  <a:srgbClr val="7F7F7F"/>
                </a:solidFill>
              </a:defRPr>
            </a:lvl2pPr>
            <a:lvl3pPr marL="1371600" lvl="2" indent="-228600" algn="l" rtl="0">
              <a:lnSpc>
                <a:spcPct val="117647"/>
              </a:lnSpc>
              <a:spcBef>
                <a:spcPts val="0"/>
              </a:spcBef>
              <a:spcAft>
                <a:spcPts val="0"/>
              </a:spcAft>
              <a:buClr>
                <a:srgbClr val="7F7F7F"/>
              </a:buClr>
              <a:buSzPts val="1700"/>
              <a:buFont typeface="Arial"/>
              <a:buNone/>
              <a:defRPr>
                <a:solidFill>
                  <a:srgbClr val="7F7F7F"/>
                </a:solidFill>
              </a:defRPr>
            </a:lvl3pPr>
            <a:lvl4pPr marL="1828800" lvl="3" indent="-228600" algn="ctr" rtl="0">
              <a:lnSpc>
                <a:spcPct val="117647"/>
              </a:lnSpc>
              <a:spcBef>
                <a:spcPts val="0"/>
              </a:spcBef>
              <a:spcAft>
                <a:spcPts val="0"/>
              </a:spcAft>
              <a:buClr>
                <a:srgbClr val="7F7F7F"/>
              </a:buClr>
              <a:buSzPts val="1700"/>
              <a:buFont typeface="Arial"/>
              <a:buNone/>
              <a:defRPr>
                <a:solidFill>
                  <a:srgbClr val="7F7F7F"/>
                </a:solidFill>
              </a:defRPr>
            </a:lvl4pPr>
            <a:lvl5pPr marL="2286000" lvl="4" indent="-228600" algn="l" rtl="0">
              <a:lnSpc>
                <a:spcPct val="117647"/>
              </a:lnSpc>
              <a:spcBef>
                <a:spcPts val="0"/>
              </a:spcBef>
              <a:spcAft>
                <a:spcPts val="0"/>
              </a:spcAft>
              <a:buClr>
                <a:srgbClr val="7F7F7F"/>
              </a:buClr>
              <a:buSzPts val="1700"/>
              <a:buFont typeface="Arial"/>
              <a:buNone/>
              <a:defRPr>
                <a:solidFill>
                  <a:srgbClr val="7F7F7F"/>
                </a:solidFill>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668" name="Google Shape;668;g2b2020298ec_0_740"/>
          <p:cNvSpPr txBox="1">
            <a:spLocks noGrp="1"/>
          </p:cNvSpPr>
          <p:nvPr>
            <p:ph type="body" idx="3"/>
          </p:nvPr>
        </p:nvSpPr>
        <p:spPr>
          <a:xfrm>
            <a:off x="5040000" y="3491999"/>
            <a:ext cx="3672000" cy="1188000"/>
          </a:xfrm>
          <a:prstGeom prst="rect">
            <a:avLst/>
          </a:prstGeom>
          <a:noFill/>
          <a:ln>
            <a:noFill/>
          </a:ln>
        </p:spPr>
        <p:txBody>
          <a:bodyPr spcFirstLastPara="1" wrap="square" lIns="0" tIns="0" rIns="0" bIns="0" anchor="t" anchorCtr="0">
            <a:noAutofit/>
          </a:bodyPr>
          <a:lstStyle>
            <a:lvl1pPr marL="457200" lvl="0" indent="-228600" algn="l" rtl="0">
              <a:lnSpc>
                <a:spcPct val="117647"/>
              </a:lnSpc>
              <a:spcBef>
                <a:spcPts val="0"/>
              </a:spcBef>
              <a:spcAft>
                <a:spcPts val="0"/>
              </a:spcAft>
              <a:buClr>
                <a:schemeClr val="dk2"/>
              </a:buClr>
              <a:buSzPts val="1700"/>
              <a:buNone/>
              <a:defRPr sz="1700"/>
            </a:lvl1pPr>
            <a:lvl2pPr marL="914400" lvl="1" indent="-228600" algn="l" rtl="0">
              <a:lnSpc>
                <a:spcPct val="190476"/>
              </a:lnSpc>
              <a:spcBef>
                <a:spcPts val="0"/>
              </a:spcBef>
              <a:spcAft>
                <a:spcPts val="0"/>
              </a:spcAft>
              <a:buClr>
                <a:schemeClr val="dk2"/>
              </a:buClr>
              <a:buSzPts val="1050"/>
              <a:buNone/>
              <a:defRPr sz="1050"/>
            </a:lvl2pPr>
            <a:lvl3pPr marL="1371600" lvl="2" indent="-228600" algn="l" rtl="0">
              <a:lnSpc>
                <a:spcPct val="222222"/>
              </a:lnSpc>
              <a:spcBef>
                <a:spcPts val="0"/>
              </a:spcBef>
              <a:spcAft>
                <a:spcPts val="0"/>
              </a:spcAft>
              <a:buClr>
                <a:schemeClr val="dk2"/>
              </a:buClr>
              <a:buSzPts val="900"/>
              <a:buNone/>
              <a:defRPr sz="900"/>
            </a:lvl3pPr>
            <a:lvl4pPr marL="1828800" lvl="3" indent="-228600" algn="l" rtl="0">
              <a:lnSpc>
                <a:spcPct val="266666"/>
              </a:lnSpc>
              <a:spcBef>
                <a:spcPts val="0"/>
              </a:spcBef>
              <a:spcAft>
                <a:spcPts val="0"/>
              </a:spcAft>
              <a:buClr>
                <a:schemeClr val="dk2"/>
              </a:buClr>
              <a:buSzPts val="750"/>
              <a:buNone/>
              <a:defRPr sz="750"/>
            </a:lvl4pPr>
            <a:lvl5pPr marL="2286000" lvl="4" indent="-228600" algn="l" rtl="0">
              <a:lnSpc>
                <a:spcPct val="266666"/>
              </a:lnSpc>
              <a:spcBef>
                <a:spcPts val="0"/>
              </a:spcBef>
              <a:spcAft>
                <a:spcPts val="0"/>
              </a:spcAft>
              <a:buClr>
                <a:schemeClr val="dk2"/>
              </a:buClr>
              <a:buSzPts val="750"/>
              <a:buNone/>
              <a:defRPr sz="750"/>
            </a:lvl5pPr>
            <a:lvl6pPr marL="2743200" lvl="5" indent="-228600" algn="l" rtl="0">
              <a:lnSpc>
                <a:spcPct val="90000"/>
              </a:lnSpc>
              <a:spcBef>
                <a:spcPts val="375"/>
              </a:spcBef>
              <a:spcAft>
                <a:spcPts val="0"/>
              </a:spcAft>
              <a:buClr>
                <a:schemeClr val="dk1"/>
              </a:buClr>
              <a:buSzPts val="750"/>
              <a:buNone/>
              <a:defRPr sz="750"/>
            </a:lvl6pPr>
            <a:lvl7pPr marL="3200400" lvl="6" indent="-228600" algn="l" rtl="0">
              <a:lnSpc>
                <a:spcPct val="90000"/>
              </a:lnSpc>
              <a:spcBef>
                <a:spcPts val="375"/>
              </a:spcBef>
              <a:spcAft>
                <a:spcPts val="0"/>
              </a:spcAft>
              <a:buClr>
                <a:schemeClr val="dk1"/>
              </a:buClr>
              <a:buSzPts val="750"/>
              <a:buNone/>
              <a:defRPr sz="750"/>
            </a:lvl7pPr>
            <a:lvl8pPr marL="3657600" lvl="7" indent="-228600" algn="l" rtl="0">
              <a:lnSpc>
                <a:spcPct val="90000"/>
              </a:lnSpc>
              <a:spcBef>
                <a:spcPts val="375"/>
              </a:spcBef>
              <a:spcAft>
                <a:spcPts val="0"/>
              </a:spcAft>
              <a:buClr>
                <a:schemeClr val="dk1"/>
              </a:buClr>
              <a:buSzPts val="750"/>
              <a:buNone/>
              <a:defRPr sz="750"/>
            </a:lvl8pPr>
            <a:lvl9pPr marL="4114800" lvl="8" indent="-228600" algn="l" rtl="0">
              <a:lnSpc>
                <a:spcPct val="90000"/>
              </a:lnSpc>
              <a:spcBef>
                <a:spcPts val="375"/>
              </a:spcBef>
              <a:spcAft>
                <a:spcPts val="0"/>
              </a:spcAft>
              <a:buClr>
                <a:schemeClr val="dk1"/>
              </a:buClr>
              <a:buSzPts val="750"/>
              <a:buNone/>
              <a:defRPr sz="750"/>
            </a:lvl9pPr>
          </a:lstStyle>
          <a:p>
            <a:endParaRPr/>
          </a:p>
        </p:txBody>
      </p:sp>
      <p:sp>
        <p:nvSpPr>
          <p:cNvPr id="669" name="Google Shape;669;g2b2020298ec_0_740"/>
          <p:cNvSpPr txBox="1">
            <a:spLocks noGrp="1"/>
          </p:cNvSpPr>
          <p:nvPr>
            <p:ph type="body" idx="4"/>
          </p:nvPr>
        </p:nvSpPr>
        <p:spPr>
          <a:xfrm>
            <a:off x="432000" y="3491999"/>
            <a:ext cx="3672000" cy="1188000"/>
          </a:xfrm>
          <a:prstGeom prst="rect">
            <a:avLst/>
          </a:prstGeom>
          <a:noFill/>
          <a:ln>
            <a:noFill/>
          </a:ln>
        </p:spPr>
        <p:txBody>
          <a:bodyPr spcFirstLastPara="1" wrap="square" lIns="0" tIns="0" rIns="0" bIns="0" anchor="t" anchorCtr="0">
            <a:noAutofit/>
          </a:bodyPr>
          <a:lstStyle>
            <a:lvl1pPr marL="457200" lvl="0" indent="-228600" algn="l" rtl="0">
              <a:lnSpc>
                <a:spcPct val="117647"/>
              </a:lnSpc>
              <a:spcBef>
                <a:spcPts val="0"/>
              </a:spcBef>
              <a:spcAft>
                <a:spcPts val="0"/>
              </a:spcAft>
              <a:buClr>
                <a:schemeClr val="lt1"/>
              </a:buClr>
              <a:buSzPts val="1700"/>
              <a:buNone/>
              <a:defRPr sz="1700">
                <a:solidFill>
                  <a:schemeClr val="lt1"/>
                </a:solidFill>
              </a:defRPr>
            </a:lvl1pPr>
            <a:lvl2pPr marL="914400" lvl="1" indent="-228600" algn="l" rtl="0">
              <a:lnSpc>
                <a:spcPct val="190476"/>
              </a:lnSpc>
              <a:spcBef>
                <a:spcPts val="0"/>
              </a:spcBef>
              <a:spcAft>
                <a:spcPts val="0"/>
              </a:spcAft>
              <a:buClr>
                <a:schemeClr val="dk2"/>
              </a:buClr>
              <a:buSzPts val="1050"/>
              <a:buNone/>
              <a:defRPr sz="1050"/>
            </a:lvl2pPr>
            <a:lvl3pPr marL="1371600" lvl="2" indent="-228600" algn="l" rtl="0">
              <a:lnSpc>
                <a:spcPct val="222222"/>
              </a:lnSpc>
              <a:spcBef>
                <a:spcPts val="0"/>
              </a:spcBef>
              <a:spcAft>
                <a:spcPts val="0"/>
              </a:spcAft>
              <a:buClr>
                <a:schemeClr val="dk2"/>
              </a:buClr>
              <a:buSzPts val="900"/>
              <a:buNone/>
              <a:defRPr sz="900"/>
            </a:lvl3pPr>
            <a:lvl4pPr marL="1828800" lvl="3" indent="-228600" algn="l" rtl="0">
              <a:lnSpc>
                <a:spcPct val="266666"/>
              </a:lnSpc>
              <a:spcBef>
                <a:spcPts val="0"/>
              </a:spcBef>
              <a:spcAft>
                <a:spcPts val="0"/>
              </a:spcAft>
              <a:buClr>
                <a:schemeClr val="dk2"/>
              </a:buClr>
              <a:buSzPts val="750"/>
              <a:buNone/>
              <a:defRPr sz="750"/>
            </a:lvl4pPr>
            <a:lvl5pPr marL="2286000" lvl="4" indent="-228600" algn="l" rtl="0">
              <a:lnSpc>
                <a:spcPct val="266666"/>
              </a:lnSpc>
              <a:spcBef>
                <a:spcPts val="0"/>
              </a:spcBef>
              <a:spcAft>
                <a:spcPts val="0"/>
              </a:spcAft>
              <a:buClr>
                <a:schemeClr val="dk2"/>
              </a:buClr>
              <a:buSzPts val="750"/>
              <a:buNone/>
              <a:defRPr sz="750"/>
            </a:lvl5pPr>
            <a:lvl6pPr marL="2743200" lvl="5" indent="-228600" algn="l" rtl="0">
              <a:lnSpc>
                <a:spcPct val="90000"/>
              </a:lnSpc>
              <a:spcBef>
                <a:spcPts val="375"/>
              </a:spcBef>
              <a:spcAft>
                <a:spcPts val="0"/>
              </a:spcAft>
              <a:buClr>
                <a:schemeClr val="dk1"/>
              </a:buClr>
              <a:buSzPts val="750"/>
              <a:buNone/>
              <a:defRPr sz="750"/>
            </a:lvl6pPr>
            <a:lvl7pPr marL="3200400" lvl="6" indent="-228600" algn="l" rtl="0">
              <a:lnSpc>
                <a:spcPct val="90000"/>
              </a:lnSpc>
              <a:spcBef>
                <a:spcPts val="375"/>
              </a:spcBef>
              <a:spcAft>
                <a:spcPts val="0"/>
              </a:spcAft>
              <a:buClr>
                <a:schemeClr val="dk1"/>
              </a:buClr>
              <a:buSzPts val="750"/>
              <a:buNone/>
              <a:defRPr sz="750"/>
            </a:lvl7pPr>
            <a:lvl8pPr marL="3657600" lvl="7" indent="-228600" algn="l" rtl="0">
              <a:lnSpc>
                <a:spcPct val="90000"/>
              </a:lnSpc>
              <a:spcBef>
                <a:spcPts val="375"/>
              </a:spcBef>
              <a:spcAft>
                <a:spcPts val="0"/>
              </a:spcAft>
              <a:buClr>
                <a:schemeClr val="dk1"/>
              </a:buClr>
              <a:buSzPts val="750"/>
              <a:buNone/>
              <a:defRPr sz="750"/>
            </a:lvl8pPr>
            <a:lvl9pPr marL="4114800" lvl="8" indent="-228600" algn="l" rtl="0">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Alleen afbeelding">
  <p:cSld name="Alleen afbeelding">
    <p:bg>
      <p:bgPr>
        <a:solidFill>
          <a:schemeClr val="dk2"/>
        </a:solidFill>
        <a:effectLst/>
      </p:bgPr>
    </p:bg>
    <p:spTree>
      <p:nvGrpSpPr>
        <p:cNvPr id="1" name="Shape 670"/>
        <p:cNvGrpSpPr/>
        <p:nvPr/>
      </p:nvGrpSpPr>
      <p:grpSpPr>
        <a:xfrm>
          <a:off x="0" y="0"/>
          <a:ext cx="0" cy="0"/>
          <a:chOff x="0" y="0"/>
          <a:chExt cx="0" cy="0"/>
        </a:xfrm>
      </p:grpSpPr>
      <p:sp>
        <p:nvSpPr>
          <p:cNvPr id="671" name="Google Shape;671;g2b2020298ec_0_749"/>
          <p:cNvSpPr>
            <a:spLocks noGrp="1"/>
          </p:cNvSpPr>
          <p:nvPr>
            <p:ph type="pic" idx="2"/>
          </p:nvPr>
        </p:nvSpPr>
        <p:spPr>
          <a:xfrm>
            <a:off x="612000" y="611999"/>
            <a:ext cx="7946100" cy="3924000"/>
          </a:xfrm>
          <a:prstGeom prst="rect">
            <a:avLst/>
          </a:prstGeom>
          <a:solidFill>
            <a:srgbClr val="D8D8D8"/>
          </a:solidFill>
          <a:ln>
            <a:noFill/>
          </a:ln>
        </p:spPr>
      </p:sp>
      <p:sp>
        <p:nvSpPr>
          <p:cNvPr id="672" name="Google Shape;672;g2b2020298ec_0_749"/>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rtl="0">
              <a:lnSpc>
                <a:spcPct val="100000"/>
              </a:lnSpc>
              <a:spcBef>
                <a:spcPts val="0"/>
              </a:spcBef>
              <a:spcAft>
                <a:spcPts val="0"/>
              </a:spcAft>
              <a:buSzPts val="1400"/>
              <a:buNone/>
              <a:defRPr>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73" name="Google Shape;673;g2b2020298ec_0_749"/>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400"/>
              <a:buNone/>
              <a:defRPr>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74" name="Google Shape;674;g2b2020298ec_0_749"/>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Afsluiting" type="blank">
  <p:cSld name="BLANK">
    <p:bg>
      <p:bgPr>
        <a:solidFill>
          <a:schemeClr val="dk2"/>
        </a:solidFill>
        <a:effectLst/>
      </p:bgPr>
    </p:bg>
    <p:spTree>
      <p:nvGrpSpPr>
        <p:cNvPr id="1" name="Shape 675"/>
        <p:cNvGrpSpPr/>
        <p:nvPr/>
      </p:nvGrpSpPr>
      <p:grpSpPr>
        <a:xfrm>
          <a:off x="0" y="0"/>
          <a:ext cx="0" cy="0"/>
          <a:chOff x="0" y="0"/>
          <a:chExt cx="0" cy="0"/>
        </a:xfrm>
      </p:grpSpPr>
      <p:pic>
        <p:nvPicPr>
          <p:cNvPr id="676" name="Google Shape;676;g2b2020298ec_0_754" descr="Afbeelding met tekst&#10;&#10;Automatisch gegenereerde beschrijving"/>
          <p:cNvPicPr preferRelativeResize="0"/>
          <p:nvPr/>
        </p:nvPicPr>
        <p:blipFill rotWithShape="1">
          <a:blip r:embed="rId2">
            <a:alphaModFix/>
          </a:blip>
          <a:srcRect/>
          <a:stretch/>
        </p:blipFill>
        <p:spPr>
          <a:xfrm>
            <a:off x="2618575" y="989570"/>
            <a:ext cx="3763175" cy="2659249"/>
          </a:xfrm>
          <a:prstGeom prst="rect">
            <a:avLst/>
          </a:prstGeom>
          <a:noFill/>
          <a:ln>
            <a:noFill/>
          </a:ln>
        </p:spPr>
      </p:pic>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Lege pagina">
  <p:cSld name="Lege pagina">
    <p:spTree>
      <p:nvGrpSpPr>
        <p:cNvPr id="1" name="Shape 677"/>
        <p:cNvGrpSpPr/>
        <p:nvPr/>
      </p:nvGrpSpPr>
      <p:grpSpPr>
        <a:xfrm>
          <a:off x="0" y="0"/>
          <a:ext cx="0" cy="0"/>
          <a:chOff x="0" y="0"/>
          <a:chExt cx="0" cy="0"/>
        </a:xfrm>
      </p:grpSpPr>
      <p:sp>
        <p:nvSpPr>
          <p:cNvPr id="678" name="Google Shape;678;g2b2020298ec_0_756"/>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79" name="Google Shape;679;g2b2020298ec_0_756"/>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80" name="Google Shape;680;g2b2020298ec_0_756"/>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Afbeelding beeldvullend">
  <p:cSld name="Afbeelding beeldvullend">
    <p:spTree>
      <p:nvGrpSpPr>
        <p:cNvPr id="1" name="Shape 681"/>
        <p:cNvGrpSpPr/>
        <p:nvPr/>
      </p:nvGrpSpPr>
      <p:grpSpPr>
        <a:xfrm>
          <a:off x="0" y="0"/>
          <a:ext cx="0" cy="0"/>
          <a:chOff x="0" y="0"/>
          <a:chExt cx="0" cy="0"/>
        </a:xfrm>
      </p:grpSpPr>
      <p:sp>
        <p:nvSpPr>
          <p:cNvPr id="682" name="Google Shape;682;g2b2020298ec_0_760"/>
          <p:cNvSpPr>
            <a:spLocks noGrp="1"/>
          </p:cNvSpPr>
          <p:nvPr>
            <p:ph type="pic" idx="2"/>
          </p:nvPr>
        </p:nvSpPr>
        <p:spPr>
          <a:xfrm>
            <a:off x="0" y="0"/>
            <a:ext cx="9144000" cy="5143500"/>
          </a:xfrm>
          <a:prstGeom prst="rect">
            <a:avLst/>
          </a:prstGeom>
          <a:solidFill>
            <a:srgbClr val="D8D8D8"/>
          </a:solidFill>
          <a:ln>
            <a:noFill/>
          </a:ln>
        </p:spPr>
      </p:sp>
      <p:sp>
        <p:nvSpPr>
          <p:cNvPr id="683" name="Google Shape;683;g2b2020298ec_0_760"/>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84" name="Google Shape;684;g2b2020298ec_0_760"/>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85" name="Google Shape;685;g2b2020298ec_0_760"/>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686" name="Google Shape;686;g2b2020298ec_0_760"/>
          <p:cNvSpPr txBox="1">
            <a:spLocks noGrp="1"/>
          </p:cNvSpPr>
          <p:nvPr>
            <p:ph type="body" idx="1"/>
          </p:nvPr>
        </p:nvSpPr>
        <p:spPr>
          <a:xfrm>
            <a:off x="8751600" y="396670"/>
            <a:ext cx="392400" cy="1670400"/>
          </a:xfrm>
          <a:prstGeom prst="rect">
            <a:avLst/>
          </a:prstGeom>
          <a:blipFill rotWithShape="1">
            <a:blip r:embed="rId2">
              <a:alphaModFix/>
            </a:blip>
            <a:stretch>
              <a:fillRect l="139" r="-138"/>
            </a:stretch>
          </a:blipFill>
          <a:ln>
            <a:noFill/>
          </a:ln>
        </p:spPr>
        <p:txBody>
          <a:bodyPr spcFirstLastPara="1" wrap="square" lIns="0" tIns="0" rIns="0" bIns="0" anchor="t" anchorCtr="0">
            <a:noAutofit/>
          </a:bodyPr>
          <a:lstStyle>
            <a:lvl1pPr marL="457200" lvl="0" indent="-228600" algn="l" rtl="0">
              <a:lnSpc>
                <a:spcPct val="166666"/>
              </a:lnSpc>
              <a:spcBef>
                <a:spcPts val="0"/>
              </a:spcBef>
              <a:spcAft>
                <a:spcPts val="0"/>
              </a:spcAft>
              <a:buClr>
                <a:schemeClr val="dk2"/>
              </a:buClr>
              <a:buSzPts val="1200"/>
              <a:buNone/>
              <a:defRPr sz="1200"/>
            </a:lvl1pPr>
            <a:lvl2pPr marL="914400" lvl="1" indent="-228600" algn="l" rtl="0">
              <a:lnSpc>
                <a:spcPct val="190476"/>
              </a:lnSpc>
              <a:spcBef>
                <a:spcPts val="0"/>
              </a:spcBef>
              <a:spcAft>
                <a:spcPts val="0"/>
              </a:spcAft>
              <a:buClr>
                <a:schemeClr val="dk2"/>
              </a:buClr>
              <a:buSzPts val="1050"/>
              <a:buNone/>
              <a:defRPr sz="1050"/>
            </a:lvl2pPr>
            <a:lvl3pPr marL="1371600" lvl="2" indent="-228600" algn="l" rtl="0">
              <a:lnSpc>
                <a:spcPct val="222222"/>
              </a:lnSpc>
              <a:spcBef>
                <a:spcPts val="0"/>
              </a:spcBef>
              <a:spcAft>
                <a:spcPts val="0"/>
              </a:spcAft>
              <a:buClr>
                <a:schemeClr val="dk2"/>
              </a:buClr>
              <a:buSzPts val="900"/>
              <a:buNone/>
              <a:defRPr sz="900"/>
            </a:lvl3pPr>
            <a:lvl4pPr marL="1828800" lvl="3" indent="-228600" algn="l" rtl="0">
              <a:lnSpc>
                <a:spcPct val="266666"/>
              </a:lnSpc>
              <a:spcBef>
                <a:spcPts val="0"/>
              </a:spcBef>
              <a:spcAft>
                <a:spcPts val="0"/>
              </a:spcAft>
              <a:buClr>
                <a:schemeClr val="dk2"/>
              </a:buClr>
              <a:buSzPts val="750"/>
              <a:buNone/>
              <a:defRPr sz="750"/>
            </a:lvl4pPr>
            <a:lvl5pPr marL="2286000" lvl="4" indent="-228600" algn="l" rtl="0">
              <a:lnSpc>
                <a:spcPct val="266666"/>
              </a:lnSpc>
              <a:spcBef>
                <a:spcPts val="0"/>
              </a:spcBef>
              <a:spcAft>
                <a:spcPts val="0"/>
              </a:spcAft>
              <a:buClr>
                <a:schemeClr val="dk2"/>
              </a:buClr>
              <a:buSzPts val="750"/>
              <a:buNone/>
              <a:defRPr sz="750"/>
            </a:lvl5pPr>
            <a:lvl6pPr marL="2743200" lvl="5" indent="-228600" algn="l" rtl="0">
              <a:lnSpc>
                <a:spcPct val="90000"/>
              </a:lnSpc>
              <a:spcBef>
                <a:spcPts val="375"/>
              </a:spcBef>
              <a:spcAft>
                <a:spcPts val="0"/>
              </a:spcAft>
              <a:buClr>
                <a:schemeClr val="dk1"/>
              </a:buClr>
              <a:buSzPts val="750"/>
              <a:buNone/>
              <a:defRPr sz="750"/>
            </a:lvl6pPr>
            <a:lvl7pPr marL="3200400" lvl="6" indent="-228600" algn="l" rtl="0">
              <a:lnSpc>
                <a:spcPct val="90000"/>
              </a:lnSpc>
              <a:spcBef>
                <a:spcPts val="375"/>
              </a:spcBef>
              <a:spcAft>
                <a:spcPts val="0"/>
              </a:spcAft>
              <a:buClr>
                <a:schemeClr val="dk1"/>
              </a:buClr>
              <a:buSzPts val="750"/>
              <a:buNone/>
              <a:defRPr sz="750"/>
            </a:lvl7pPr>
            <a:lvl8pPr marL="3657600" lvl="7" indent="-228600" algn="l" rtl="0">
              <a:lnSpc>
                <a:spcPct val="90000"/>
              </a:lnSpc>
              <a:spcBef>
                <a:spcPts val="375"/>
              </a:spcBef>
              <a:spcAft>
                <a:spcPts val="0"/>
              </a:spcAft>
              <a:buClr>
                <a:schemeClr val="dk1"/>
              </a:buClr>
              <a:buSzPts val="750"/>
              <a:buNone/>
              <a:defRPr sz="750"/>
            </a:lvl8pPr>
            <a:lvl9pPr marL="4114800" lvl="8" indent="-228600" algn="l" rtl="0">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1.png"/><Relationship Id="rId2" Type="http://schemas.openxmlformats.org/officeDocument/2006/relationships/slideLayout" Target="../slideLayouts/slideLayout15.xml"/><Relationship Id="rId16"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image" Target="../media/image1.png"/><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image" Target="../media/image1.png"/><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image" Target="../media/image1.png"/><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image" Target="../media/image1.png"/><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image" Target="../media/image1.png"/><Relationship Id="rId2" Type="http://schemas.openxmlformats.org/officeDocument/2006/relationships/slideLayout" Target="../slideLayouts/slideLayout82.xml"/><Relationship Id="rId16" Type="http://schemas.openxmlformats.org/officeDocument/2006/relationships/theme" Target="../theme/theme7.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612000" y="900000"/>
            <a:ext cx="7884000" cy="9720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2"/>
              </a:buClr>
              <a:buSzPts val="3700"/>
              <a:buFont typeface="Arial"/>
              <a:buNone/>
              <a:defRPr sz="37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0"/>
          <p:cNvSpPr txBox="1">
            <a:spLocks noGrp="1"/>
          </p:cNvSpPr>
          <p:nvPr>
            <p:ph type="body" idx="1"/>
          </p:nvPr>
        </p:nvSpPr>
        <p:spPr>
          <a:xfrm>
            <a:off x="612000" y="2052000"/>
            <a:ext cx="7884000" cy="2628000"/>
          </a:xfrm>
          <a:prstGeom prst="rect">
            <a:avLst/>
          </a:prstGeom>
          <a:noFill/>
          <a:ln>
            <a:noFill/>
          </a:ln>
        </p:spPr>
        <p:txBody>
          <a:bodyPr spcFirstLastPara="1" wrap="square" lIns="0" tIns="0" rIns="0" bIns="0" anchor="t" anchorCtr="0">
            <a:noAutofit/>
          </a:bodyPr>
          <a:lstStyle>
            <a:lvl1pPr marL="457200" marR="0" lvl="0" indent="-336550" algn="l" rtl="0">
              <a:lnSpc>
                <a:spcPct val="117647"/>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1pPr>
            <a:lvl2pPr marL="914400" marR="0" lvl="1" indent="-336550" algn="l" rtl="0">
              <a:lnSpc>
                <a:spcPct val="117647"/>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2pPr>
            <a:lvl3pPr marL="1371600" marR="0" lvl="2" indent="-336550" algn="l" rtl="0">
              <a:lnSpc>
                <a:spcPct val="117647"/>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3pPr>
            <a:lvl4pPr marL="1828800" marR="0" lvl="3" indent="-336550" algn="l" rtl="0">
              <a:lnSpc>
                <a:spcPct val="117647"/>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4pPr>
            <a:lvl5pPr marL="2286000" marR="0" lvl="4" indent="-336550" algn="l" rtl="0">
              <a:lnSpc>
                <a:spcPct val="117647"/>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2" name="Google Shape;12;p20"/>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marR="0" lvl="0" algn="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sp>
        <p:nvSpPr>
          <p:cNvPr id="13" name="Google Shape;13;p20"/>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sp>
        <p:nvSpPr>
          <p:cNvPr id="14" name="Google Shape;14;p20"/>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15" name="Google Shape;15;p20"/>
          <p:cNvSpPr txBox="1"/>
          <p:nvPr/>
        </p:nvSpPr>
        <p:spPr>
          <a:xfrm>
            <a:off x="8751600" y="396670"/>
            <a:ext cx="392400" cy="1670400"/>
          </a:xfrm>
          <a:prstGeom prst="rect">
            <a:avLst/>
          </a:prstGeom>
          <a:blipFill rotWithShape="1">
            <a:blip r:embed="rId15">
              <a:alphaModFix/>
            </a:blip>
            <a:stretch>
              <a:fillRect l="144" r="-141"/>
            </a:stretch>
          </a:blipFill>
          <a:ln>
            <a:noFill/>
          </a:ln>
        </p:spPr>
        <p:txBody>
          <a:bodyPr spcFirstLastPara="1" wrap="square" lIns="91425" tIns="45700" rIns="91425" bIns="45700" anchor="t" anchorCtr="0">
            <a:noAutofit/>
          </a:bodyPr>
          <a:lstStyle/>
          <a:p>
            <a:pPr marL="0" marR="0" lvl="0" indent="0" algn="l" rtl="0">
              <a:lnSpc>
                <a:spcPct val="166666"/>
              </a:lnSpc>
              <a:spcBef>
                <a:spcPts val="0"/>
              </a:spcBef>
              <a:spcAft>
                <a:spcPts val="0"/>
              </a:spcAft>
              <a:buClr>
                <a:schemeClr val="accent2"/>
              </a:buClr>
              <a:buSzPts val="1200"/>
              <a:buFont typeface="Arial"/>
              <a:buNone/>
            </a:pPr>
            <a:r>
              <a:rPr lang="nl-NL" sz="1200" b="0" i="0" u="none" strike="noStrike" cap="none">
                <a:solidFill>
                  <a:schemeClr val="accent2"/>
                </a:solidFill>
                <a:latin typeface="Arial"/>
                <a:ea typeface="Arial"/>
                <a:cs typeface="Arial"/>
                <a:sym typeface="Arial"/>
              </a:rPr>
              <a:t> </a:t>
            </a:r>
            <a:endParaRPr sz="1200" b="0" i="0" u="none" strike="noStrike" cap="none">
              <a:solidFill>
                <a:schemeClr val="accent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3"/>
        <p:cNvGrpSpPr/>
        <p:nvPr/>
      </p:nvGrpSpPr>
      <p:grpSpPr>
        <a:xfrm>
          <a:off x="0" y="0"/>
          <a:ext cx="0" cy="0"/>
          <a:chOff x="0" y="0"/>
          <a:chExt cx="0" cy="0"/>
        </a:xfrm>
      </p:grpSpPr>
      <p:sp>
        <p:nvSpPr>
          <p:cNvPr id="104" name="Google Shape;104;p22"/>
          <p:cNvSpPr txBox="1">
            <a:spLocks noGrp="1"/>
          </p:cNvSpPr>
          <p:nvPr>
            <p:ph type="title"/>
          </p:nvPr>
        </p:nvSpPr>
        <p:spPr>
          <a:xfrm>
            <a:off x="612000" y="900000"/>
            <a:ext cx="7884000" cy="9720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2"/>
              </a:buClr>
              <a:buSzPts val="3700"/>
              <a:buFont typeface="Arial"/>
              <a:buNone/>
              <a:defRPr sz="37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5" name="Google Shape;105;p22"/>
          <p:cNvSpPr txBox="1">
            <a:spLocks noGrp="1"/>
          </p:cNvSpPr>
          <p:nvPr>
            <p:ph type="body" idx="1"/>
          </p:nvPr>
        </p:nvSpPr>
        <p:spPr>
          <a:xfrm>
            <a:off x="612000" y="2052000"/>
            <a:ext cx="7884000" cy="2628000"/>
          </a:xfrm>
          <a:prstGeom prst="rect">
            <a:avLst/>
          </a:prstGeom>
          <a:noFill/>
          <a:ln>
            <a:noFill/>
          </a:ln>
        </p:spPr>
        <p:txBody>
          <a:bodyPr spcFirstLastPara="1" wrap="square" lIns="0" tIns="0" rIns="0" bIns="0" anchor="t" anchorCtr="0">
            <a:noAutofit/>
          </a:bodyPr>
          <a:lstStyle>
            <a:lvl1pPr marL="457200" marR="0" lvl="0" indent="-336550" algn="l" rtl="0">
              <a:lnSpc>
                <a:spcPct val="117647"/>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1pPr>
            <a:lvl2pPr marL="914400" marR="0" lvl="1" indent="-336550" algn="l" rtl="0">
              <a:lnSpc>
                <a:spcPct val="117647"/>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2pPr>
            <a:lvl3pPr marL="1371600" marR="0" lvl="2" indent="-336550" algn="l" rtl="0">
              <a:lnSpc>
                <a:spcPct val="117647"/>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3pPr>
            <a:lvl4pPr marL="1828800" marR="0" lvl="3" indent="-336550" algn="l" rtl="0">
              <a:lnSpc>
                <a:spcPct val="117647"/>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4pPr>
            <a:lvl5pPr marL="2286000" marR="0" lvl="4" indent="-336550" algn="l" rtl="0">
              <a:lnSpc>
                <a:spcPct val="117647"/>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06" name="Google Shape;106;p22"/>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marR="0" lvl="0" algn="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sp>
        <p:nvSpPr>
          <p:cNvPr id="107" name="Google Shape;107;p22"/>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sp>
        <p:nvSpPr>
          <p:cNvPr id="108" name="Google Shape;108;p22"/>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109" name="Google Shape;109;p22"/>
          <p:cNvSpPr txBox="1"/>
          <p:nvPr/>
        </p:nvSpPr>
        <p:spPr>
          <a:xfrm>
            <a:off x="8751600" y="396670"/>
            <a:ext cx="392400" cy="1670400"/>
          </a:xfrm>
          <a:prstGeom prst="rect">
            <a:avLst/>
          </a:prstGeom>
          <a:blipFill rotWithShape="1">
            <a:blip r:embed="rId17">
              <a:alphaModFix/>
            </a:blip>
            <a:stretch>
              <a:fillRect l="144" r="-141"/>
            </a:stretch>
          </a:blipFill>
          <a:ln>
            <a:noFill/>
          </a:ln>
        </p:spPr>
        <p:txBody>
          <a:bodyPr spcFirstLastPara="1" wrap="square" lIns="91425" tIns="45700" rIns="91425" bIns="45700" anchor="t" anchorCtr="0">
            <a:noAutofit/>
          </a:bodyPr>
          <a:lstStyle/>
          <a:p>
            <a:pPr marL="0" marR="0" lvl="0" indent="0" algn="l" rtl="0">
              <a:lnSpc>
                <a:spcPct val="166666"/>
              </a:lnSpc>
              <a:spcBef>
                <a:spcPts val="0"/>
              </a:spcBef>
              <a:spcAft>
                <a:spcPts val="0"/>
              </a:spcAft>
              <a:buClr>
                <a:schemeClr val="accent2"/>
              </a:buClr>
              <a:buSzPts val="1200"/>
              <a:buFont typeface="Arial"/>
              <a:buNone/>
            </a:pPr>
            <a:r>
              <a:rPr lang="nl-NL" sz="1200" b="0" i="0" u="none" strike="noStrike" cap="none">
                <a:solidFill>
                  <a:schemeClr val="accent2"/>
                </a:solidFill>
                <a:latin typeface="Arial"/>
                <a:ea typeface="Arial"/>
                <a:cs typeface="Arial"/>
                <a:sym typeface="Arial"/>
              </a:rPr>
              <a:t> </a:t>
            </a:r>
            <a:endParaRPr sz="1200" b="0" i="0" u="none" strike="noStrike" cap="none">
              <a:solidFill>
                <a:schemeClr val="accent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7"/>
        <p:cNvGrpSpPr/>
        <p:nvPr/>
      </p:nvGrpSpPr>
      <p:grpSpPr>
        <a:xfrm>
          <a:off x="0" y="0"/>
          <a:ext cx="0" cy="0"/>
          <a:chOff x="0" y="0"/>
          <a:chExt cx="0" cy="0"/>
        </a:xfrm>
      </p:grpSpPr>
      <p:sp>
        <p:nvSpPr>
          <p:cNvPr id="208" name="Google Shape;208;p24"/>
          <p:cNvSpPr txBox="1">
            <a:spLocks noGrp="1"/>
          </p:cNvSpPr>
          <p:nvPr>
            <p:ph type="title"/>
          </p:nvPr>
        </p:nvSpPr>
        <p:spPr>
          <a:xfrm>
            <a:off x="612000" y="900000"/>
            <a:ext cx="7884000" cy="9720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2"/>
              </a:buClr>
              <a:buSzPts val="3700"/>
              <a:buFont typeface="Arial"/>
              <a:buNone/>
              <a:defRPr sz="37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09" name="Google Shape;209;p24"/>
          <p:cNvSpPr txBox="1">
            <a:spLocks noGrp="1"/>
          </p:cNvSpPr>
          <p:nvPr>
            <p:ph type="body" idx="1"/>
          </p:nvPr>
        </p:nvSpPr>
        <p:spPr>
          <a:xfrm>
            <a:off x="612000" y="2052000"/>
            <a:ext cx="7884000" cy="2628000"/>
          </a:xfrm>
          <a:prstGeom prst="rect">
            <a:avLst/>
          </a:prstGeom>
          <a:noFill/>
          <a:ln>
            <a:noFill/>
          </a:ln>
        </p:spPr>
        <p:txBody>
          <a:bodyPr spcFirstLastPara="1" wrap="square" lIns="0" tIns="0" rIns="0" bIns="0" anchor="t" anchorCtr="0">
            <a:noAutofit/>
          </a:bodyPr>
          <a:lstStyle>
            <a:lvl1pPr marL="457200" marR="0" lvl="0" indent="-336550" algn="l" rtl="0">
              <a:lnSpc>
                <a:spcPct val="117647"/>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1pPr>
            <a:lvl2pPr marL="914400" marR="0" lvl="1" indent="-336550" algn="l" rtl="0">
              <a:lnSpc>
                <a:spcPct val="117647"/>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2pPr>
            <a:lvl3pPr marL="1371600" marR="0" lvl="2" indent="-336550" algn="l" rtl="0">
              <a:lnSpc>
                <a:spcPct val="117647"/>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3pPr>
            <a:lvl4pPr marL="1828800" marR="0" lvl="3" indent="-336550" algn="l" rtl="0">
              <a:lnSpc>
                <a:spcPct val="117647"/>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4pPr>
            <a:lvl5pPr marL="2286000" marR="0" lvl="4" indent="-336550" algn="l" rtl="0">
              <a:lnSpc>
                <a:spcPct val="117647"/>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10" name="Google Shape;210;p24"/>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marR="0" lvl="0" algn="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sp>
        <p:nvSpPr>
          <p:cNvPr id="211" name="Google Shape;211;p24"/>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sp>
        <p:nvSpPr>
          <p:cNvPr id="212" name="Google Shape;212;p24"/>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213" name="Google Shape;213;p24"/>
          <p:cNvSpPr txBox="1"/>
          <p:nvPr/>
        </p:nvSpPr>
        <p:spPr>
          <a:xfrm>
            <a:off x="8751600" y="396670"/>
            <a:ext cx="392400" cy="1670400"/>
          </a:xfrm>
          <a:prstGeom prst="rect">
            <a:avLst/>
          </a:prstGeom>
          <a:blipFill rotWithShape="1">
            <a:blip r:embed="rId15">
              <a:alphaModFix/>
            </a:blip>
            <a:stretch>
              <a:fillRect l="144" r="-141"/>
            </a:stretch>
          </a:blipFill>
          <a:ln>
            <a:noFill/>
          </a:ln>
        </p:spPr>
        <p:txBody>
          <a:bodyPr spcFirstLastPara="1" wrap="square" lIns="91425" tIns="45700" rIns="91425" bIns="45700" anchor="t" anchorCtr="0">
            <a:noAutofit/>
          </a:bodyPr>
          <a:lstStyle/>
          <a:p>
            <a:pPr marL="0" marR="0" lvl="0" indent="0" algn="l" rtl="0">
              <a:lnSpc>
                <a:spcPct val="166666"/>
              </a:lnSpc>
              <a:spcBef>
                <a:spcPts val="0"/>
              </a:spcBef>
              <a:spcAft>
                <a:spcPts val="0"/>
              </a:spcAft>
              <a:buClr>
                <a:schemeClr val="accent2"/>
              </a:buClr>
              <a:buSzPts val="1200"/>
              <a:buFont typeface="Arial"/>
              <a:buNone/>
            </a:pPr>
            <a:r>
              <a:rPr lang="nl-NL" sz="1200" b="0" i="0" u="none" strike="noStrike" cap="none">
                <a:solidFill>
                  <a:schemeClr val="accent2"/>
                </a:solidFill>
                <a:latin typeface="Arial"/>
                <a:ea typeface="Arial"/>
                <a:cs typeface="Arial"/>
                <a:sym typeface="Arial"/>
              </a:rPr>
              <a:t> </a:t>
            </a:r>
            <a:endParaRPr sz="1200" b="0" i="0" u="none" strike="noStrike" cap="none">
              <a:solidFill>
                <a:schemeClr val="accent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1"/>
        <p:cNvGrpSpPr/>
        <p:nvPr/>
      </p:nvGrpSpPr>
      <p:grpSpPr>
        <a:xfrm>
          <a:off x="0" y="0"/>
          <a:ext cx="0" cy="0"/>
          <a:chOff x="0" y="0"/>
          <a:chExt cx="0" cy="0"/>
        </a:xfrm>
      </p:grpSpPr>
      <p:sp>
        <p:nvSpPr>
          <p:cNvPr id="302" name="Google Shape;302;p18"/>
          <p:cNvSpPr txBox="1">
            <a:spLocks noGrp="1"/>
          </p:cNvSpPr>
          <p:nvPr>
            <p:ph type="title"/>
          </p:nvPr>
        </p:nvSpPr>
        <p:spPr>
          <a:xfrm>
            <a:off x="612000" y="900000"/>
            <a:ext cx="7884000" cy="9720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2"/>
              </a:buClr>
              <a:buSzPts val="3700"/>
              <a:buFont typeface="Arial"/>
              <a:buNone/>
              <a:defRPr sz="37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03" name="Google Shape;303;p18"/>
          <p:cNvSpPr txBox="1">
            <a:spLocks noGrp="1"/>
          </p:cNvSpPr>
          <p:nvPr>
            <p:ph type="body" idx="1"/>
          </p:nvPr>
        </p:nvSpPr>
        <p:spPr>
          <a:xfrm>
            <a:off x="612000" y="2052000"/>
            <a:ext cx="7884000" cy="2628000"/>
          </a:xfrm>
          <a:prstGeom prst="rect">
            <a:avLst/>
          </a:prstGeom>
          <a:noFill/>
          <a:ln>
            <a:noFill/>
          </a:ln>
        </p:spPr>
        <p:txBody>
          <a:bodyPr spcFirstLastPara="1" wrap="square" lIns="0" tIns="0" rIns="0" bIns="0" anchor="t" anchorCtr="0">
            <a:noAutofit/>
          </a:bodyPr>
          <a:lstStyle>
            <a:lvl1pPr marL="457200" marR="0" lvl="0" indent="-336550" algn="l" rtl="0">
              <a:lnSpc>
                <a:spcPct val="117647"/>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1pPr>
            <a:lvl2pPr marL="914400" marR="0" lvl="1" indent="-336550" algn="l" rtl="0">
              <a:lnSpc>
                <a:spcPct val="117647"/>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2pPr>
            <a:lvl3pPr marL="1371600" marR="0" lvl="2" indent="-336550" algn="l" rtl="0">
              <a:lnSpc>
                <a:spcPct val="117647"/>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3pPr>
            <a:lvl4pPr marL="1828800" marR="0" lvl="3" indent="-336550" algn="l" rtl="0">
              <a:lnSpc>
                <a:spcPct val="117647"/>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4pPr>
            <a:lvl5pPr marL="2286000" marR="0" lvl="4" indent="-336550" algn="l" rtl="0">
              <a:lnSpc>
                <a:spcPct val="117647"/>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04" name="Google Shape;304;p18"/>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marR="0" lvl="0" algn="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sp>
        <p:nvSpPr>
          <p:cNvPr id="305" name="Google Shape;305;p18"/>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sp>
        <p:nvSpPr>
          <p:cNvPr id="306" name="Google Shape;306;p18"/>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307" name="Google Shape;307;p18"/>
          <p:cNvSpPr txBox="1"/>
          <p:nvPr/>
        </p:nvSpPr>
        <p:spPr>
          <a:xfrm>
            <a:off x="8751600" y="396670"/>
            <a:ext cx="392400" cy="1670400"/>
          </a:xfrm>
          <a:prstGeom prst="rect">
            <a:avLst/>
          </a:prstGeom>
          <a:blipFill rotWithShape="1">
            <a:blip r:embed="rId15">
              <a:alphaModFix/>
            </a:blip>
            <a:stretch>
              <a:fillRect l="144" r="-141"/>
            </a:stretch>
          </a:blipFill>
          <a:ln>
            <a:noFill/>
          </a:ln>
        </p:spPr>
        <p:txBody>
          <a:bodyPr spcFirstLastPara="1" wrap="square" lIns="91425" tIns="45700" rIns="91425" bIns="45700" anchor="t" anchorCtr="0">
            <a:noAutofit/>
          </a:bodyPr>
          <a:lstStyle/>
          <a:p>
            <a:pPr marL="0" marR="0" lvl="0" indent="0" algn="l" rtl="0">
              <a:lnSpc>
                <a:spcPct val="166666"/>
              </a:lnSpc>
              <a:spcBef>
                <a:spcPts val="0"/>
              </a:spcBef>
              <a:spcAft>
                <a:spcPts val="0"/>
              </a:spcAft>
              <a:buClr>
                <a:schemeClr val="accent2"/>
              </a:buClr>
              <a:buSzPts val="1200"/>
              <a:buFont typeface="Arial"/>
              <a:buNone/>
            </a:pPr>
            <a:r>
              <a:rPr lang="nl-NL" sz="1200" b="0" i="0" u="none" strike="noStrike" cap="none">
                <a:solidFill>
                  <a:schemeClr val="accent2"/>
                </a:solidFill>
                <a:latin typeface="Arial"/>
                <a:ea typeface="Arial"/>
                <a:cs typeface="Arial"/>
                <a:sym typeface="Arial"/>
              </a:rPr>
              <a:t> </a:t>
            </a:r>
            <a:endParaRPr sz="1200" b="0" i="0" u="none" strike="noStrike" cap="none">
              <a:solidFill>
                <a:schemeClr val="accent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5"/>
        <p:cNvGrpSpPr/>
        <p:nvPr/>
      </p:nvGrpSpPr>
      <p:grpSpPr>
        <a:xfrm>
          <a:off x="0" y="0"/>
          <a:ext cx="0" cy="0"/>
          <a:chOff x="0" y="0"/>
          <a:chExt cx="0" cy="0"/>
        </a:xfrm>
      </p:grpSpPr>
      <p:sp>
        <p:nvSpPr>
          <p:cNvPr id="396" name="Google Shape;396;gd1bd3423f3_0_215"/>
          <p:cNvSpPr txBox="1">
            <a:spLocks noGrp="1"/>
          </p:cNvSpPr>
          <p:nvPr>
            <p:ph type="title"/>
          </p:nvPr>
        </p:nvSpPr>
        <p:spPr>
          <a:xfrm>
            <a:off x="612000" y="900000"/>
            <a:ext cx="7884000" cy="9720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2"/>
              </a:buClr>
              <a:buSzPts val="3700"/>
              <a:buFont typeface="Arial"/>
              <a:buNone/>
              <a:defRPr sz="37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97" name="Google Shape;397;gd1bd3423f3_0_215"/>
          <p:cNvSpPr txBox="1">
            <a:spLocks noGrp="1"/>
          </p:cNvSpPr>
          <p:nvPr>
            <p:ph type="body" idx="1"/>
          </p:nvPr>
        </p:nvSpPr>
        <p:spPr>
          <a:xfrm>
            <a:off x="612000" y="2052000"/>
            <a:ext cx="7884000" cy="2628000"/>
          </a:xfrm>
          <a:prstGeom prst="rect">
            <a:avLst/>
          </a:prstGeom>
          <a:noFill/>
          <a:ln>
            <a:noFill/>
          </a:ln>
        </p:spPr>
        <p:txBody>
          <a:bodyPr spcFirstLastPara="1" wrap="square" lIns="0" tIns="0" rIns="0" bIns="0" anchor="t" anchorCtr="0">
            <a:noAutofit/>
          </a:bodyPr>
          <a:lstStyle>
            <a:lvl1pPr marL="457200" marR="0" lvl="0" indent="-336550" algn="l" rtl="0">
              <a:lnSpc>
                <a:spcPct val="117647"/>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1pPr>
            <a:lvl2pPr marL="914400" marR="0" lvl="1" indent="-336550" algn="l" rtl="0">
              <a:lnSpc>
                <a:spcPct val="117647"/>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2pPr>
            <a:lvl3pPr marL="1371600" marR="0" lvl="2" indent="-336550" algn="l" rtl="0">
              <a:lnSpc>
                <a:spcPct val="117647"/>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3pPr>
            <a:lvl4pPr marL="1828800" marR="0" lvl="3" indent="-336550" algn="l" rtl="0">
              <a:lnSpc>
                <a:spcPct val="117647"/>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4pPr>
            <a:lvl5pPr marL="2286000" marR="0" lvl="4" indent="-336550" algn="l" rtl="0">
              <a:lnSpc>
                <a:spcPct val="117647"/>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98" name="Google Shape;398;gd1bd3423f3_0_215"/>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marR="0" lvl="0" algn="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sp>
        <p:nvSpPr>
          <p:cNvPr id="399" name="Google Shape;399;gd1bd3423f3_0_215"/>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sp>
        <p:nvSpPr>
          <p:cNvPr id="400" name="Google Shape;400;gd1bd3423f3_0_215"/>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401" name="Google Shape;401;gd1bd3423f3_0_215"/>
          <p:cNvSpPr txBox="1"/>
          <p:nvPr/>
        </p:nvSpPr>
        <p:spPr>
          <a:xfrm>
            <a:off x="8751600" y="396670"/>
            <a:ext cx="392400" cy="1670400"/>
          </a:xfrm>
          <a:prstGeom prst="rect">
            <a:avLst/>
          </a:prstGeom>
          <a:blipFill rotWithShape="1">
            <a:blip r:embed="rId15">
              <a:alphaModFix/>
            </a:blip>
            <a:stretch>
              <a:fillRect l="150" r="-150"/>
            </a:stretch>
          </a:blipFill>
          <a:ln>
            <a:noFill/>
          </a:ln>
        </p:spPr>
        <p:txBody>
          <a:bodyPr spcFirstLastPara="1" wrap="square" lIns="91425" tIns="45700" rIns="91425" bIns="45700" anchor="t" anchorCtr="0">
            <a:noAutofit/>
          </a:bodyPr>
          <a:lstStyle/>
          <a:p>
            <a:pPr marL="0" marR="0" lvl="0" indent="0" algn="l" rtl="0">
              <a:lnSpc>
                <a:spcPct val="166666"/>
              </a:lnSpc>
              <a:spcBef>
                <a:spcPts val="0"/>
              </a:spcBef>
              <a:spcAft>
                <a:spcPts val="0"/>
              </a:spcAft>
              <a:buClr>
                <a:schemeClr val="accent2"/>
              </a:buClr>
              <a:buSzPts val="1200"/>
              <a:buFont typeface="Arial"/>
              <a:buNone/>
            </a:pPr>
            <a:r>
              <a:rPr lang="nl-NL" sz="1200" b="0" i="0" u="none" strike="noStrike" cap="none">
                <a:solidFill>
                  <a:schemeClr val="accent2"/>
                </a:solidFill>
                <a:latin typeface="Arial"/>
                <a:ea typeface="Arial"/>
                <a:cs typeface="Arial"/>
                <a:sym typeface="Arial"/>
              </a:rPr>
              <a:t> </a:t>
            </a:r>
            <a:endParaRPr sz="1200" b="0" i="0" u="none" strike="noStrike" cap="none">
              <a:solidFill>
                <a:schemeClr val="accent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89"/>
        <p:cNvGrpSpPr/>
        <p:nvPr/>
      </p:nvGrpSpPr>
      <p:grpSpPr>
        <a:xfrm>
          <a:off x="0" y="0"/>
          <a:ext cx="0" cy="0"/>
          <a:chOff x="0" y="0"/>
          <a:chExt cx="0" cy="0"/>
        </a:xfrm>
      </p:grpSpPr>
      <p:sp>
        <p:nvSpPr>
          <p:cNvPr id="490" name="Google Shape;490;gd1bd3423f3_0_733"/>
          <p:cNvSpPr txBox="1">
            <a:spLocks noGrp="1"/>
          </p:cNvSpPr>
          <p:nvPr>
            <p:ph type="title"/>
          </p:nvPr>
        </p:nvSpPr>
        <p:spPr>
          <a:xfrm>
            <a:off x="612000" y="900000"/>
            <a:ext cx="7884000" cy="9720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2"/>
              </a:buClr>
              <a:buSzPts val="3700"/>
              <a:buFont typeface="Arial"/>
              <a:buNone/>
              <a:defRPr sz="37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91" name="Google Shape;491;gd1bd3423f3_0_733"/>
          <p:cNvSpPr txBox="1">
            <a:spLocks noGrp="1"/>
          </p:cNvSpPr>
          <p:nvPr>
            <p:ph type="body" idx="1"/>
          </p:nvPr>
        </p:nvSpPr>
        <p:spPr>
          <a:xfrm>
            <a:off x="612000" y="2052000"/>
            <a:ext cx="7884000" cy="2628000"/>
          </a:xfrm>
          <a:prstGeom prst="rect">
            <a:avLst/>
          </a:prstGeom>
          <a:noFill/>
          <a:ln>
            <a:noFill/>
          </a:ln>
        </p:spPr>
        <p:txBody>
          <a:bodyPr spcFirstLastPara="1" wrap="square" lIns="0" tIns="0" rIns="0" bIns="0" anchor="t" anchorCtr="0">
            <a:noAutofit/>
          </a:bodyPr>
          <a:lstStyle>
            <a:lvl1pPr marL="457200" marR="0" lvl="0" indent="-336550" algn="l" rtl="0">
              <a:lnSpc>
                <a:spcPct val="117647"/>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1pPr>
            <a:lvl2pPr marL="914400" marR="0" lvl="1" indent="-336550" algn="l" rtl="0">
              <a:lnSpc>
                <a:spcPct val="117647"/>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2pPr>
            <a:lvl3pPr marL="1371600" marR="0" lvl="2" indent="-336550" algn="l" rtl="0">
              <a:lnSpc>
                <a:spcPct val="117647"/>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3pPr>
            <a:lvl4pPr marL="1828800" marR="0" lvl="3" indent="-336550" algn="l" rtl="0">
              <a:lnSpc>
                <a:spcPct val="117647"/>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4pPr>
            <a:lvl5pPr marL="2286000" marR="0" lvl="4" indent="-336550" algn="l" rtl="0">
              <a:lnSpc>
                <a:spcPct val="117647"/>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492" name="Google Shape;492;gd1bd3423f3_0_733"/>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marR="0" lvl="0" algn="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sp>
        <p:nvSpPr>
          <p:cNvPr id="493" name="Google Shape;493;gd1bd3423f3_0_733"/>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sp>
        <p:nvSpPr>
          <p:cNvPr id="494" name="Google Shape;494;gd1bd3423f3_0_733"/>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495" name="Google Shape;495;gd1bd3423f3_0_733"/>
          <p:cNvSpPr txBox="1"/>
          <p:nvPr/>
        </p:nvSpPr>
        <p:spPr>
          <a:xfrm>
            <a:off x="8751600" y="396670"/>
            <a:ext cx="392400" cy="1670400"/>
          </a:xfrm>
          <a:prstGeom prst="rect">
            <a:avLst/>
          </a:prstGeom>
          <a:blipFill rotWithShape="1">
            <a:blip r:embed="rId15">
              <a:alphaModFix/>
            </a:blip>
            <a:stretch>
              <a:fillRect l="150" r="-150"/>
            </a:stretch>
          </a:blipFill>
          <a:ln>
            <a:noFill/>
          </a:ln>
        </p:spPr>
        <p:txBody>
          <a:bodyPr spcFirstLastPara="1" wrap="square" lIns="91425" tIns="45700" rIns="91425" bIns="45700" anchor="t" anchorCtr="0">
            <a:noAutofit/>
          </a:bodyPr>
          <a:lstStyle/>
          <a:p>
            <a:pPr marL="0" marR="0" lvl="0" indent="0" algn="l" rtl="0">
              <a:lnSpc>
                <a:spcPct val="166666"/>
              </a:lnSpc>
              <a:spcBef>
                <a:spcPts val="0"/>
              </a:spcBef>
              <a:spcAft>
                <a:spcPts val="0"/>
              </a:spcAft>
              <a:buClr>
                <a:schemeClr val="accent2"/>
              </a:buClr>
              <a:buSzPts val="1200"/>
              <a:buFont typeface="Arial"/>
              <a:buNone/>
            </a:pPr>
            <a:r>
              <a:rPr lang="nl-NL" sz="1200" b="0" i="0" u="none" strike="noStrike" cap="none">
                <a:solidFill>
                  <a:schemeClr val="accent2"/>
                </a:solidFill>
                <a:latin typeface="Arial"/>
                <a:ea typeface="Arial"/>
                <a:cs typeface="Arial"/>
                <a:sym typeface="Arial"/>
              </a:rPr>
              <a:t> </a:t>
            </a:r>
            <a:endParaRPr sz="1200" b="0" i="0" u="none" strike="noStrike" cap="none">
              <a:solidFill>
                <a:schemeClr val="accent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3"/>
        <p:cNvGrpSpPr/>
        <p:nvPr/>
      </p:nvGrpSpPr>
      <p:grpSpPr>
        <a:xfrm>
          <a:off x="0" y="0"/>
          <a:ext cx="0" cy="0"/>
          <a:chOff x="0" y="0"/>
          <a:chExt cx="0" cy="0"/>
        </a:xfrm>
      </p:grpSpPr>
      <p:sp>
        <p:nvSpPr>
          <p:cNvPr id="584" name="Google Shape;584;g2b2020298ec_0_662"/>
          <p:cNvSpPr txBox="1">
            <a:spLocks noGrp="1"/>
          </p:cNvSpPr>
          <p:nvPr>
            <p:ph type="title"/>
          </p:nvPr>
        </p:nvSpPr>
        <p:spPr>
          <a:xfrm>
            <a:off x="612000" y="900000"/>
            <a:ext cx="7884000" cy="9720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2"/>
              </a:buClr>
              <a:buSzPts val="3700"/>
              <a:buFont typeface="Arial"/>
              <a:buNone/>
              <a:defRPr sz="37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85" name="Google Shape;585;g2b2020298ec_0_662"/>
          <p:cNvSpPr txBox="1">
            <a:spLocks noGrp="1"/>
          </p:cNvSpPr>
          <p:nvPr>
            <p:ph type="body" idx="1"/>
          </p:nvPr>
        </p:nvSpPr>
        <p:spPr>
          <a:xfrm>
            <a:off x="612000" y="2052000"/>
            <a:ext cx="7884000" cy="2628000"/>
          </a:xfrm>
          <a:prstGeom prst="rect">
            <a:avLst/>
          </a:prstGeom>
          <a:noFill/>
          <a:ln>
            <a:noFill/>
          </a:ln>
        </p:spPr>
        <p:txBody>
          <a:bodyPr spcFirstLastPara="1" wrap="square" lIns="0" tIns="0" rIns="0" bIns="0" anchor="t" anchorCtr="0">
            <a:noAutofit/>
          </a:bodyPr>
          <a:lstStyle>
            <a:lvl1pPr marL="457200" marR="0" lvl="0" indent="-336550" algn="l" rtl="0">
              <a:lnSpc>
                <a:spcPct val="117647"/>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1pPr>
            <a:lvl2pPr marL="914400" marR="0" lvl="1" indent="-336550" algn="l" rtl="0">
              <a:lnSpc>
                <a:spcPct val="117647"/>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2pPr>
            <a:lvl3pPr marL="1371600" marR="0" lvl="2" indent="-336550" algn="l" rtl="0">
              <a:lnSpc>
                <a:spcPct val="117647"/>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3pPr>
            <a:lvl4pPr marL="1828800" marR="0" lvl="3" indent="-336550" algn="l" rtl="0">
              <a:lnSpc>
                <a:spcPct val="117647"/>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4pPr>
            <a:lvl5pPr marL="2286000" marR="0" lvl="4" indent="-336550" algn="l" rtl="0">
              <a:lnSpc>
                <a:spcPct val="117647"/>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586" name="Google Shape;586;g2b2020298ec_0_662"/>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marR="0" lvl="0" algn="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sp>
        <p:nvSpPr>
          <p:cNvPr id="587" name="Google Shape;587;g2b2020298ec_0_662"/>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sp>
        <p:nvSpPr>
          <p:cNvPr id="588" name="Google Shape;588;g2b2020298ec_0_662"/>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589" name="Google Shape;589;g2b2020298ec_0_662"/>
          <p:cNvSpPr txBox="1"/>
          <p:nvPr/>
        </p:nvSpPr>
        <p:spPr>
          <a:xfrm>
            <a:off x="8751600" y="396670"/>
            <a:ext cx="392400" cy="1670400"/>
          </a:xfrm>
          <a:prstGeom prst="rect">
            <a:avLst/>
          </a:prstGeom>
          <a:blipFill rotWithShape="1">
            <a:blip r:embed="rId17">
              <a:alphaModFix/>
            </a:blip>
            <a:stretch>
              <a:fillRect l="139" r="-138"/>
            </a:stretch>
          </a:blipFill>
          <a:ln>
            <a:noFill/>
          </a:ln>
        </p:spPr>
        <p:txBody>
          <a:bodyPr spcFirstLastPara="1" wrap="square" lIns="91425" tIns="45700" rIns="91425" bIns="45700" anchor="t" anchorCtr="0">
            <a:noAutofit/>
          </a:bodyPr>
          <a:lstStyle/>
          <a:p>
            <a:pPr marL="0" marR="0" lvl="0" indent="0" algn="l" rtl="0">
              <a:lnSpc>
                <a:spcPct val="166666"/>
              </a:lnSpc>
              <a:spcBef>
                <a:spcPts val="0"/>
              </a:spcBef>
              <a:spcAft>
                <a:spcPts val="0"/>
              </a:spcAft>
              <a:buClr>
                <a:schemeClr val="accent2"/>
              </a:buClr>
              <a:buSzPts val="1200"/>
              <a:buFont typeface="Arial"/>
              <a:buNone/>
            </a:pPr>
            <a:r>
              <a:rPr lang="nl-NL" sz="1200" b="0" i="0" u="none" strike="noStrike" cap="none">
                <a:solidFill>
                  <a:schemeClr val="accent2"/>
                </a:solidFill>
                <a:latin typeface="Arial"/>
                <a:ea typeface="Arial"/>
                <a:cs typeface="Arial"/>
                <a:sym typeface="Arial"/>
              </a:rPr>
              <a:t> </a:t>
            </a:r>
            <a:endParaRPr sz="1200" b="0" i="0" u="none" strike="noStrike" cap="none">
              <a:solidFill>
                <a:schemeClr val="accent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31.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hyperlink" Target="https://www.rijksoverheid.nl/onderwerpen/voortgezet-onderwijs/vraag-en-antwoord/hoe-zit-de-havo-in-elkaar" TargetMode="External"/><Relationship Id="rId5" Type="http://schemas.openxmlformats.org/officeDocument/2006/relationships/image" Target="../media/image20.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30.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37.xm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8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9.xml"/><Relationship Id="rId6" Type="http://schemas.openxmlformats.org/officeDocument/2006/relationships/image" Target="../media/image12.png"/><Relationship Id="rId5" Type="http://schemas.openxmlformats.org/officeDocument/2006/relationships/image" Target="../media/image4.png"/><Relationship Id="rId4" Type="http://schemas.openxmlformats.org/officeDocument/2006/relationships/hyperlink" Target="https://www.slo.nl/thema/meer/21e-eeuwsevaardigheden/"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2.xml"/><Relationship Id="rId6" Type="http://schemas.openxmlformats.org/officeDocument/2006/relationships/image" Target="../media/image4.png"/><Relationship Id="rId5" Type="http://schemas.openxmlformats.org/officeDocument/2006/relationships/image" Target="../media/image13.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55.xml"/><Relationship Id="rId6" Type="http://schemas.openxmlformats.org/officeDocument/2006/relationships/image" Target="../media/image17.png"/><Relationship Id="rId5" Type="http://schemas.openxmlformats.org/officeDocument/2006/relationships/image" Target="../media/image8.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690"/>
        <p:cNvGrpSpPr/>
        <p:nvPr/>
      </p:nvGrpSpPr>
      <p:grpSpPr>
        <a:xfrm>
          <a:off x="0" y="0"/>
          <a:ext cx="0" cy="0"/>
          <a:chOff x="0" y="0"/>
          <a:chExt cx="0" cy="0"/>
        </a:xfrm>
      </p:grpSpPr>
      <p:sp>
        <p:nvSpPr>
          <p:cNvPr id="691" name="Google Shape;691;g2b2020298ec_0_0"/>
          <p:cNvSpPr txBox="1">
            <a:spLocks noGrp="1"/>
          </p:cNvSpPr>
          <p:nvPr>
            <p:ph type="ctrTitle"/>
          </p:nvPr>
        </p:nvSpPr>
        <p:spPr>
          <a:xfrm>
            <a:off x="720000" y="899999"/>
            <a:ext cx="7276500" cy="2484000"/>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chemeClr val="lt1"/>
              </a:buClr>
              <a:buSzPts val="3400"/>
              <a:buFont typeface="Arial"/>
              <a:buNone/>
            </a:pPr>
            <a:r>
              <a:rPr lang="nl-NL" sz="3400">
                <a:solidFill>
                  <a:srgbClr val="0000FF"/>
                </a:solidFill>
              </a:rPr>
              <a:t>Presentatie vakkenpakketkeuze </a:t>
            </a:r>
            <a:endParaRPr sz="3400">
              <a:solidFill>
                <a:srgbClr val="0000FF"/>
              </a:solidFill>
            </a:endParaRPr>
          </a:p>
          <a:p>
            <a:pPr marL="0" lvl="0" indent="0" algn="ctr" rtl="0">
              <a:lnSpc>
                <a:spcPct val="90000"/>
              </a:lnSpc>
              <a:spcBef>
                <a:spcPts val="0"/>
              </a:spcBef>
              <a:spcAft>
                <a:spcPts val="0"/>
              </a:spcAft>
              <a:buClr>
                <a:schemeClr val="lt1"/>
              </a:buClr>
              <a:buSzPts val="3400"/>
              <a:buFont typeface="Arial"/>
              <a:buNone/>
            </a:pPr>
            <a:endParaRPr sz="3400">
              <a:solidFill>
                <a:srgbClr val="0000FF"/>
              </a:solidFill>
            </a:endParaRPr>
          </a:p>
          <a:p>
            <a:pPr marL="0" lvl="0" indent="0" algn="ctr" rtl="0">
              <a:lnSpc>
                <a:spcPct val="90000"/>
              </a:lnSpc>
              <a:spcBef>
                <a:spcPts val="0"/>
              </a:spcBef>
              <a:spcAft>
                <a:spcPts val="0"/>
              </a:spcAft>
              <a:buClr>
                <a:schemeClr val="lt1"/>
              </a:buClr>
              <a:buSzPts val="3400"/>
              <a:buFont typeface="Arial"/>
              <a:buNone/>
            </a:pPr>
            <a:r>
              <a:rPr lang="nl-NL" sz="3400">
                <a:solidFill>
                  <a:srgbClr val="0000FF"/>
                </a:solidFill>
              </a:rPr>
              <a:t>klas 2 </a:t>
            </a:r>
            <a:r>
              <a:rPr lang="nl-NL" sz="2400" b="1">
                <a:solidFill>
                  <a:srgbClr val="0000FF"/>
                </a:solidFill>
              </a:rPr>
              <a:t>→</a:t>
            </a:r>
            <a:r>
              <a:rPr lang="nl-NL" sz="2400">
                <a:solidFill>
                  <a:srgbClr val="0000FF"/>
                </a:solidFill>
              </a:rPr>
              <a:t> </a:t>
            </a:r>
            <a:r>
              <a:rPr lang="nl-NL" sz="3400">
                <a:solidFill>
                  <a:srgbClr val="0000FF"/>
                </a:solidFill>
              </a:rPr>
              <a:t>3 Roncalli Mavo</a:t>
            </a:r>
            <a:endParaRPr>
              <a:solidFill>
                <a:srgbClr val="0000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sp>
        <p:nvSpPr>
          <p:cNvPr id="776" name="Google Shape;776;g2b2020298ec_0_531"/>
          <p:cNvSpPr txBox="1">
            <a:spLocks noGrp="1"/>
          </p:cNvSpPr>
          <p:nvPr>
            <p:ph type="title"/>
          </p:nvPr>
        </p:nvSpPr>
        <p:spPr>
          <a:xfrm>
            <a:off x="395775" y="511875"/>
            <a:ext cx="3320700" cy="14400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Clr>
                <a:schemeClr val="lt1"/>
              </a:buClr>
              <a:buSzPts val="3600"/>
              <a:buFont typeface="Arial"/>
              <a:buNone/>
            </a:pPr>
            <a:r>
              <a:rPr lang="nl-NL" sz="2700"/>
              <a:t>Je krijgt in leerjaar 3 </a:t>
            </a:r>
            <a:endParaRPr sz="2800"/>
          </a:p>
        </p:txBody>
      </p:sp>
      <p:sp>
        <p:nvSpPr>
          <p:cNvPr id="777" name="Google Shape;777;g2b2020298ec_0_531"/>
          <p:cNvSpPr txBox="1">
            <a:spLocks noGrp="1"/>
          </p:cNvSpPr>
          <p:nvPr>
            <p:ph type="body" idx="1"/>
          </p:nvPr>
        </p:nvSpPr>
        <p:spPr>
          <a:xfrm>
            <a:off x="8751600" y="396670"/>
            <a:ext cx="392400" cy="1670400"/>
          </a:xfrm>
          <a:prstGeom prst="rect">
            <a:avLst/>
          </a:prstGeom>
          <a:blipFill rotWithShape="1">
            <a:blip r:embed="rId3">
              <a:alphaModFix/>
            </a:blip>
            <a:stretch>
              <a:fillRect l="139" r="-138"/>
            </a:stretch>
          </a:blipFill>
          <a:ln>
            <a:noFill/>
          </a:ln>
        </p:spPr>
        <p:txBody>
          <a:bodyPr spcFirstLastPara="1" wrap="square" lIns="0" tIns="0" rIns="0" bIns="0" anchor="t" anchorCtr="0">
            <a:noAutofit/>
          </a:bodyPr>
          <a:lstStyle/>
          <a:p>
            <a:pPr marL="0" lvl="0" indent="0" algn="l" rtl="0">
              <a:lnSpc>
                <a:spcPct val="166666"/>
              </a:lnSpc>
              <a:spcBef>
                <a:spcPts val="0"/>
              </a:spcBef>
              <a:spcAft>
                <a:spcPts val="0"/>
              </a:spcAft>
              <a:buSzPts val="1200"/>
              <a:buNone/>
            </a:pPr>
            <a:endParaRPr/>
          </a:p>
        </p:txBody>
      </p:sp>
      <p:sp>
        <p:nvSpPr>
          <p:cNvPr id="778" name="Google Shape;778;g2b2020298ec_0_531"/>
          <p:cNvSpPr txBox="1">
            <a:spLocks noGrp="1"/>
          </p:cNvSpPr>
          <p:nvPr>
            <p:ph type="body" idx="3"/>
          </p:nvPr>
        </p:nvSpPr>
        <p:spPr>
          <a:xfrm>
            <a:off x="4757625" y="985200"/>
            <a:ext cx="4211400" cy="3664800"/>
          </a:xfrm>
          <a:prstGeom prst="rect">
            <a:avLst/>
          </a:prstGeom>
          <a:noFill/>
          <a:ln>
            <a:noFill/>
          </a:ln>
        </p:spPr>
        <p:txBody>
          <a:bodyPr spcFirstLastPara="1" wrap="square" lIns="0" tIns="0" rIns="0" bIns="0" anchor="t" anchorCtr="0">
            <a:noAutofit/>
          </a:bodyPr>
          <a:lstStyle/>
          <a:p>
            <a:pPr marL="0" lvl="0" indent="0" algn="l" rtl="0">
              <a:lnSpc>
                <a:spcPct val="117647"/>
              </a:lnSpc>
              <a:spcBef>
                <a:spcPts val="0"/>
              </a:spcBef>
              <a:spcAft>
                <a:spcPts val="0"/>
              </a:spcAft>
              <a:buNone/>
            </a:pPr>
            <a:r>
              <a:rPr lang="nl-NL" sz="1300" i="1"/>
              <a:t>Eerder gekozen vakken van jaar 1 naar jaar 2:</a:t>
            </a:r>
            <a:endParaRPr sz="1300" i="1"/>
          </a:p>
          <a:p>
            <a:pPr marL="457200" lvl="0" indent="-311150" algn="l" rtl="0">
              <a:lnSpc>
                <a:spcPct val="117647"/>
              </a:lnSpc>
              <a:spcBef>
                <a:spcPts val="0"/>
              </a:spcBef>
              <a:spcAft>
                <a:spcPts val="0"/>
              </a:spcAft>
              <a:buSzPts val="1300"/>
              <a:buAutoNum type="arabicPeriod"/>
            </a:pPr>
            <a:r>
              <a:rPr lang="nl-NL" sz="1300"/>
              <a:t>Duits</a:t>
            </a:r>
            <a:endParaRPr sz="1300"/>
          </a:p>
          <a:p>
            <a:pPr marL="457200" lvl="0" indent="-311150" algn="l" rtl="0">
              <a:lnSpc>
                <a:spcPct val="117647"/>
              </a:lnSpc>
              <a:spcBef>
                <a:spcPts val="0"/>
              </a:spcBef>
              <a:spcAft>
                <a:spcPts val="0"/>
              </a:spcAft>
              <a:buSzPts val="1300"/>
              <a:buAutoNum type="arabicPeriod"/>
            </a:pPr>
            <a:r>
              <a:rPr lang="nl-NL" sz="1300"/>
              <a:t>Frans</a:t>
            </a:r>
            <a:endParaRPr sz="1300"/>
          </a:p>
          <a:p>
            <a:pPr marL="457200" lvl="0" indent="-311150" algn="l" rtl="0">
              <a:lnSpc>
                <a:spcPct val="117647"/>
              </a:lnSpc>
              <a:spcBef>
                <a:spcPts val="0"/>
              </a:spcBef>
              <a:spcAft>
                <a:spcPts val="0"/>
              </a:spcAft>
              <a:buSzPts val="1300"/>
              <a:buAutoNum type="arabicPeriod"/>
            </a:pPr>
            <a:r>
              <a:rPr lang="nl-NL" sz="1300"/>
              <a:t>Aardrijkskunde</a:t>
            </a:r>
            <a:endParaRPr sz="1300"/>
          </a:p>
          <a:p>
            <a:pPr marL="457200" lvl="0" indent="-311150" algn="l" rtl="0">
              <a:lnSpc>
                <a:spcPct val="117647"/>
              </a:lnSpc>
              <a:spcBef>
                <a:spcPts val="0"/>
              </a:spcBef>
              <a:spcAft>
                <a:spcPts val="0"/>
              </a:spcAft>
              <a:buSzPts val="1300"/>
              <a:buAutoNum type="arabicPeriod"/>
            </a:pPr>
            <a:r>
              <a:rPr lang="nl-NL" sz="1300"/>
              <a:t>Geschiedenis</a:t>
            </a:r>
            <a:endParaRPr sz="1300"/>
          </a:p>
          <a:p>
            <a:pPr marL="457200" lvl="0" indent="-311150" algn="l" rtl="0">
              <a:lnSpc>
                <a:spcPct val="117647"/>
              </a:lnSpc>
              <a:spcBef>
                <a:spcPts val="0"/>
              </a:spcBef>
              <a:spcAft>
                <a:spcPts val="0"/>
              </a:spcAft>
              <a:buSzPts val="1300"/>
              <a:buAutoNum type="arabicPeriod"/>
            </a:pPr>
            <a:r>
              <a:rPr lang="nl-NL" sz="1300"/>
              <a:t>Beeldend-tekenen (BTE)</a:t>
            </a:r>
            <a:endParaRPr sz="1300"/>
          </a:p>
          <a:p>
            <a:pPr marL="457200" lvl="0" indent="0" algn="l" rtl="0">
              <a:lnSpc>
                <a:spcPct val="117647"/>
              </a:lnSpc>
              <a:spcBef>
                <a:spcPts val="0"/>
              </a:spcBef>
              <a:spcAft>
                <a:spcPts val="0"/>
              </a:spcAft>
              <a:buNone/>
            </a:pPr>
            <a:endParaRPr sz="1300" i="1"/>
          </a:p>
          <a:p>
            <a:pPr marL="0" lvl="0" indent="0" algn="l" rtl="0">
              <a:lnSpc>
                <a:spcPct val="117647"/>
              </a:lnSpc>
              <a:spcBef>
                <a:spcPts val="0"/>
              </a:spcBef>
              <a:spcAft>
                <a:spcPts val="0"/>
              </a:spcAft>
              <a:buNone/>
            </a:pPr>
            <a:r>
              <a:rPr lang="nl-NL" sz="1300" i="1"/>
              <a:t>Profielvakken:</a:t>
            </a:r>
            <a:endParaRPr sz="1300" i="1"/>
          </a:p>
          <a:p>
            <a:pPr marL="457200" lvl="0" indent="-311150" algn="l" rtl="0">
              <a:lnSpc>
                <a:spcPct val="117647"/>
              </a:lnSpc>
              <a:spcBef>
                <a:spcPts val="0"/>
              </a:spcBef>
              <a:spcAft>
                <a:spcPts val="0"/>
              </a:spcAft>
              <a:buSzPts val="1300"/>
              <a:buAutoNum type="arabicPeriod"/>
            </a:pPr>
            <a:r>
              <a:rPr lang="nl-NL" sz="1300"/>
              <a:t>Biologie</a:t>
            </a:r>
            <a:endParaRPr sz="1300"/>
          </a:p>
          <a:p>
            <a:pPr marL="457200" lvl="0" indent="-311150" algn="l" rtl="0">
              <a:lnSpc>
                <a:spcPct val="117647"/>
              </a:lnSpc>
              <a:spcBef>
                <a:spcPts val="0"/>
              </a:spcBef>
              <a:spcAft>
                <a:spcPts val="0"/>
              </a:spcAft>
              <a:buSzPts val="1300"/>
              <a:buAutoNum type="arabicPeriod"/>
            </a:pPr>
            <a:r>
              <a:rPr lang="nl-NL" sz="1300"/>
              <a:t>Wiskunde</a:t>
            </a:r>
            <a:endParaRPr sz="1300"/>
          </a:p>
          <a:p>
            <a:pPr marL="457200" lvl="0" indent="-311150" algn="l" rtl="0">
              <a:lnSpc>
                <a:spcPct val="117647"/>
              </a:lnSpc>
              <a:spcBef>
                <a:spcPts val="0"/>
              </a:spcBef>
              <a:spcAft>
                <a:spcPts val="0"/>
              </a:spcAft>
              <a:buSzPts val="1300"/>
              <a:buAutoNum type="arabicPeriod"/>
            </a:pPr>
            <a:r>
              <a:rPr lang="nl-NL" sz="1300"/>
              <a:t>Economie</a:t>
            </a:r>
            <a:endParaRPr sz="1300"/>
          </a:p>
          <a:p>
            <a:pPr marL="457200" lvl="0" indent="-311150" algn="l" rtl="0">
              <a:lnSpc>
                <a:spcPct val="117647"/>
              </a:lnSpc>
              <a:spcBef>
                <a:spcPts val="0"/>
              </a:spcBef>
              <a:spcAft>
                <a:spcPts val="0"/>
              </a:spcAft>
              <a:buSzPts val="1300"/>
              <a:buAutoNum type="arabicPeriod"/>
            </a:pPr>
            <a:r>
              <a:rPr lang="nl-NL" sz="1300"/>
              <a:t>Natuurkunde</a:t>
            </a:r>
            <a:endParaRPr sz="1300"/>
          </a:p>
          <a:p>
            <a:pPr marL="457200" lvl="0" indent="0" algn="l" rtl="0">
              <a:lnSpc>
                <a:spcPct val="117647"/>
              </a:lnSpc>
              <a:spcBef>
                <a:spcPts val="0"/>
              </a:spcBef>
              <a:spcAft>
                <a:spcPts val="0"/>
              </a:spcAft>
              <a:buNone/>
            </a:pPr>
            <a:endParaRPr sz="1300"/>
          </a:p>
          <a:p>
            <a:pPr marL="0" lvl="0" indent="0" algn="l" rtl="0">
              <a:lnSpc>
                <a:spcPct val="117647"/>
              </a:lnSpc>
              <a:spcBef>
                <a:spcPts val="0"/>
              </a:spcBef>
              <a:spcAft>
                <a:spcPts val="0"/>
              </a:spcAft>
              <a:buNone/>
            </a:pPr>
            <a:r>
              <a:rPr lang="nl-NL" sz="1300" i="1"/>
              <a:t>Nieuw te kiezen vakken:</a:t>
            </a:r>
            <a:endParaRPr sz="1300" i="1"/>
          </a:p>
          <a:p>
            <a:pPr marL="457200" lvl="0" indent="-311150" algn="l" rtl="0">
              <a:lnSpc>
                <a:spcPct val="117647"/>
              </a:lnSpc>
              <a:spcBef>
                <a:spcPts val="0"/>
              </a:spcBef>
              <a:spcAft>
                <a:spcPts val="0"/>
              </a:spcAft>
              <a:buSzPts val="1300"/>
              <a:buAutoNum type="arabicPeriod"/>
            </a:pPr>
            <a:r>
              <a:rPr lang="nl-NL" sz="1300"/>
              <a:t>Lichamelijke opvoeding 2 (LO2)</a:t>
            </a:r>
            <a:endParaRPr sz="1300"/>
          </a:p>
          <a:p>
            <a:pPr marL="457200" lvl="0" indent="-311150" algn="l" rtl="0">
              <a:lnSpc>
                <a:spcPct val="117647"/>
              </a:lnSpc>
              <a:spcBef>
                <a:spcPts val="0"/>
              </a:spcBef>
              <a:spcAft>
                <a:spcPts val="0"/>
              </a:spcAft>
              <a:buSzPts val="1300"/>
              <a:buAutoNum type="arabicPeriod"/>
            </a:pPr>
            <a:r>
              <a:rPr lang="nl-NL" sz="1300"/>
              <a:t>Informatietechnologie theoretische leerweg (ITTL)</a:t>
            </a:r>
            <a:endParaRPr sz="1300"/>
          </a:p>
          <a:p>
            <a:pPr marL="914400" lvl="0" indent="0" algn="l" rtl="0">
              <a:lnSpc>
                <a:spcPct val="117647"/>
              </a:lnSpc>
              <a:spcBef>
                <a:spcPts val="0"/>
              </a:spcBef>
              <a:spcAft>
                <a:spcPts val="0"/>
              </a:spcAft>
              <a:buNone/>
            </a:pPr>
            <a:endParaRPr sz="1300"/>
          </a:p>
          <a:p>
            <a:pPr marL="0" lvl="0" indent="0" algn="l" rtl="0">
              <a:lnSpc>
                <a:spcPct val="117647"/>
              </a:lnSpc>
              <a:spcBef>
                <a:spcPts val="0"/>
              </a:spcBef>
              <a:spcAft>
                <a:spcPts val="0"/>
              </a:spcAft>
              <a:buSzPts val="1700"/>
              <a:buNone/>
            </a:pPr>
            <a:endParaRPr sz="1300"/>
          </a:p>
          <a:p>
            <a:pPr marL="0" lvl="0" indent="0" algn="l" rtl="0">
              <a:lnSpc>
                <a:spcPct val="117647"/>
              </a:lnSpc>
              <a:spcBef>
                <a:spcPts val="0"/>
              </a:spcBef>
              <a:spcAft>
                <a:spcPts val="0"/>
              </a:spcAft>
              <a:buSzPts val="1700"/>
              <a:buNone/>
            </a:pPr>
            <a:endParaRPr sz="1400"/>
          </a:p>
        </p:txBody>
      </p:sp>
      <p:sp>
        <p:nvSpPr>
          <p:cNvPr id="779" name="Google Shape;779;g2b2020298ec_0_531"/>
          <p:cNvSpPr txBox="1">
            <a:spLocks noGrp="1"/>
          </p:cNvSpPr>
          <p:nvPr>
            <p:ph type="body" idx="4"/>
          </p:nvPr>
        </p:nvSpPr>
        <p:spPr>
          <a:xfrm>
            <a:off x="529675" y="1393025"/>
            <a:ext cx="3144300" cy="31935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None/>
            </a:pPr>
            <a:r>
              <a:rPr lang="nl-NL" sz="1500">
                <a:solidFill>
                  <a:srgbClr val="FFFFFF"/>
                </a:solidFill>
              </a:rPr>
              <a:t>Verplicht:</a:t>
            </a:r>
            <a:endParaRPr sz="1500">
              <a:solidFill>
                <a:srgbClr val="FFFFFF"/>
              </a:solidFill>
            </a:endParaRPr>
          </a:p>
          <a:p>
            <a:pPr marL="457200" lvl="0" indent="-323850" algn="l" rtl="0">
              <a:lnSpc>
                <a:spcPct val="150000"/>
              </a:lnSpc>
              <a:spcBef>
                <a:spcPts val="0"/>
              </a:spcBef>
              <a:spcAft>
                <a:spcPts val="0"/>
              </a:spcAft>
              <a:buClr>
                <a:srgbClr val="FFFFFF"/>
              </a:buClr>
              <a:buSzPts val="1500"/>
              <a:buChar char="●"/>
            </a:pPr>
            <a:r>
              <a:rPr lang="nl-NL" sz="1500">
                <a:solidFill>
                  <a:srgbClr val="FFFFFF"/>
                </a:solidFill>
              </a:rPr>
              <a:t>Nederlands</a:t>
            </a:r>
            <a:endParaRPr sz="1500">
              <a:solidFill>
                <a:srgbClr val="FFFFFF"/>
              </a:solidFill>
            </a:endParaRPr>
          </a:p>
          <a:p>
            <a:pPr marL="457200" lvl="0" indent="-323850" algn="l" rtl="0">
              <a:lnSpc>
                <a:spcPct val="150000"/>
              </a:lnSpc>
              <a:spcBef>
                <a:spcPts val="0"/>
              </a:spcBef>
              <a:spcAft>
                <a:spcPts val="0"/>
              </a:spcAft>
              <a:buClr>
                <a:srgbClr val="FFFFFF"/>
              </a:buClr>
              <a:buSzPts val="1500"/>
              <a:buChar char="●"/>
            </a:pPr>
            <a:r>
              <a:rPr lang="nl-NL" sz="1500">
                <a:solidFill>
                  <a:srgbClr val="FFFFFF"/>
                </a:solidFill>
              </a:rPr>
              <a:t>Engels</a:t>
            </a:r>
            <a:endParaRPr sz="1500">
              <a:solidFill>
                <a:srgbClr val="FFFFFF"/>
              </a:solidFill>
            </a:endParaRPr>
          </a:p>
          <a:p>
            <a:pPr marL="457200" lvl="0" indent="-323850" algn="l" rtl="0">
              <a:lnSpc>
                <a:spcPct val="150000"/>
              </a:lnSpc>
              <a:spcBef>
                <a:spcPts val="0"/>
              </a:spcBef>
              <a:spcAft>
                <a:spcPts val="0"/>
              </a:spcAft>
              <a:buClr>
                <a:srgbClr val="FFFFFF"/>
              </a:buClr>
              <a:buSzPts val="1500"/>
              <a:buChar char="●"/>
            </a:pPr>
            <a:r>
              <a:rPr lang="nl-NL" sz="1500">
                <a:solidFill>
                  <a:srgbClr val="FFFFFF"/>
                </a:solidFill>
              </a:rPr>
              <a:t>Lichamelijke opvoeding</a:t>
            </a:r>
            <a:endParaRPr sz="1500">
              <a:solidFill>
                <a:srgbClr val="FFFFFF"/>
              </a:solidFill>
            </a:endParaRPr>
          </a:p>
          <a:p>
            <a:pPr marL="457200" lvl="0" indent="-323850" algn="l" rtl="0">
              <a:lnSpc>
                <a:spcPct val="150000"/>
              </a:lnSpc>
              <a:spcBef>
                <a:spcPts val="0"/>
              </a:spcBef>
              <a:spcAft>
                <a:spcPts val="0"/>
              </a:spcAft>
              <a:buClr>
                <a:srgbClr val="FFFFFF"/>
              </a:buClr>
              <a:buSzPts val="1500"/>
              <a:buChar char="❖"/>
            </a:pPr>
            <a:r>
              <a:rPr lang="nl-NL" sz="1500">
                <a:solidFill>
                  <a:srgbClr val="FFFFFF"/>
                </a:solidFill>
              </a:rPr>
              <a:t>Culturele en kunstzinnige vormingen (CKV)</a:t>
            </a:r>
            <a:r>
              <a:rPr lang="nl-NL" sz="1500"/>
              <a:t> of CKV-international (CKV-INT)</a:t>
            </a:r>
            <a:r>
              <a:rPr lang="nl-NL" sz="1300"/>
              <a:t> </a:t>
            </a:r>
            <a:endParaRPr sz="1500"/>
          </a:p>
        </p:txBody>
      </p:sp>
      <p:sp>
        <p:nvSpPr>
          <p:cNvPr id="780" name="Google Shape;780;g2b2020298ec_0_531"/>
          <p:cNvSpPr txBox="1"/>
          <p:nvPr/>
        </p:nvSpPr>
        <p:spPr>
          <a:xfrm>
            <a:off x="4650600" y="0"/>
            <a:ext cx="4168200" cy="985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nl-NL" sz="1400" b="0" i="0" u="none" strike="noStrike" cap="none">
                <a:solidFill>
                  <a:schemeClr val="dk2"/>
                </a:solidFill>
                <a:latin typeface="Arial"/>
                <a:ea typeface="Arial"/>
                <a:cs typeface="Arial"/>
                <a:sym typeface="Arial"/>
              </a:rPr>
              <a:t>Kies 6 van de onderstaande 11 vakken</a:t>
            </a:r>
            <a:endParaRPr sz="1400" b="0" i="0" u="none" strike="noStrike" cap="none">
              <a:solidFill>
                <a:schemeClr val="dk2"/>
              </a:solidFill>
              <a:latin typeface="Arial"/>
              <a:ea typeface="Arial"/>
              <a:cs typeface="Arial"/>
              <a:sym typeface="Arial"/>
            </a:endParaRPr>
          </a:p>
          <a:p>
            <a:pPr marL="457200" marR="0" lvl="0" indent="-317500" algn="l" rtl="0">
              <a:lnSpc>
                <a:spcPct val="100000"/>
              </a:lnSpc>
              <a:spcBef>
                <a:spcPts val="0"/>
              </a:spcBef>
              <a:spcAft>
                <a:spcPts val="0"/>
              </a:spcAft>
              <a:buClr>
                <a:schemeClr val="dk2"/>
              </a:buClr>
              <a:buSzPts val="1400"/>
              <a:buFont typeface="Arial"/>
              <a:buChar char="●"/>
            </a:pPr>
            <a:r>
              <a:rPr lang="nl-NL" sz="1200" b="0" i="0" u="none" strike="noStrike" cap="none">
                <a:solidFill>
                  <a:schemeClr val="dk2"/>
                </a:solidFill>
                <a:latin typeface="Arial"/>
                <a:ea typeface="Arial"/>
                <a:cs typeface="Arial"/>
                <a:sym typeface="Arial"/>
              </a:rPr>
              <a:t>Let op bij de vakken 1 t/m 5: als je een vak hiervan</a:t>
            </a:r>
            <a:endParaRPr sz="1200" b="0" i="0" u="none" strike="noStrike" cap="none">
              <a:solidFill>
                <a:schemeClr val="dk2"/>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200"/>
              <a:buFont typeface="Arial"/>
              <a:buNone/>
            </a:pPr>
            <a:r>
              <a:rPr lang="nl-NL" sz="1200" b="0" i="0" u="sng" strike="noStrike" cap="none">
                <a:solidFill>
                  <a:schemeClr val="dk2"/>
                </a:solidFill>
                <a:latin typeface="Arial"/>
                <a:ea typeface="Arial"/>
                <a:cs typeface="Arial"/>
                <a:sym typeface="Arial"/>
              </a:rPr>
              <a:t>niet</a:t>
            </a:r>
            <a:r>
              <a:rPr lang="nl-NL" sz="1200" b="0" i="0" u="none" strike="noStrike" cap="none">
                <a:solidFill>
                  <a:schemeClr val="dk2"/>
                </a:solidFill>
                <a:latin typeface="Arial"/>
                <a:ea typeface="Arial"/>
                <a:cs typeface="Arial"/>
                <a:sym typeface="Arial"/>
              </a:rPr>
              <a:t> hebt, kan je het ook niet kiezen</a:t>
            </a:r>
            <a:endParaRPr sz="12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a:solidFill>
                <a:schemeClr val="dk2"/>
              </a:solidFill>
            </a:endParaRPr>
          </a:p>
        </p:txBody>
      </p:sp>
      <p:sp>
        <p:nvSpPr>
          <p:cNvPr id="781" name="Google Shape;781;g2b2020298ec_0_531"/>
          <p:cNvSpPr txBox="1"/>
          <p:nvPr/>
        </p:nvSpPr>
        <p:spPr>
          <a:xfrm>
            <a:off x="189675" y="4697100"/>
            <a:ext cx="8133300" cy="446400"/>
          </a:xfrm>
          <a:prstGeom prst="rect">
            <a:avLst/>
          </a:prstGeom>
          <a:noFill/>
          <a:ln>
            <a:noFill/>
          </a:ln>
        </p:spPr>
        <p:txBody>
          <a:bodyPr spcFirstLastPara="1" wrap="square" lIns="91425" tIns="91425" rIns="91425" bIns="91425" anchor="t" anchorCtr="0">
            <a:spAutoFit/>
          </a:bodyPr>
          <a:lstStyle/>
          <a:p>
            <a:pPr marL="0" marR="0" lvl="0" indent="0" algn="l" rtl="0">
              <a:lnSpc>
                <a:spcPct val="150000"/>
              </a:lnSpc>
              <a:spcBef>
                <a:spcPts val="0"/>
              </a:spcBef>
              <a:spcAft>
                <a:spcPts val="0"/>
              </a:spcAft>
              <a:buClr>
                <a:schemeClr val="lt1"/>
              </a:buClr>
              <a:buSzPts val="3600"/>
              <a:buFont typeface="Arial"/>
              <a:buNone/>
            </a:pPr>
            <a:r>
              <a:rPr lang="nl-NL" sz="1700" b="0" i="0" u="none" strike="noStrike" cap="none">
                <a:solidFill>
                  <a:schemeClr val="dk1"/>
                </a:solidFill>
                <a:latin typeface="Arial"/>
                <a:ea typeface="Arial"/>
                <a:cs typeface="Arial"/>
                <a:sym typeface="Arial"/>
              </a:rPr>
              <a:t>LET OP: Vakken die je nu </a:t>
            </a:r>
            <a:r>
              <a:rPr lang="nl-NL" sz="1700" b="0" i="1" u="sng" strike="noStrike" cap="none">
                <a:solidFill>
                  <a:schemeClr val="dk1"/>
                </a:solidFill>
                <a:latin typeface="Arial"/>
                <a:ea typeface="Arial"/>
                <a:cs typeface="Arial"/>
                <a:sym typeface="Arial"/>
              </a:rPr>
              <a:t>niet</a:t>
            </a:r>
            <a:r>
              <a:rPr lang="nl-NL" sz="1700" b="0" i="0" u="none" strike="noStrike" cap="none">
                <a:solidFill>
                  <a:schemeClr val="dk1"/>
                </a:solidFill>
                <a:latin typeface="Arial"/>
                <a:ea typeface="Arial"/>
                <a:cs typeface="Arial"/>
                <a:sym typeface="Arial"/>
              </a:rPr>
              <a:t> kiest kun je in lat</a:t>
            </a:r>
            <a:r>
              <a:rPr lang="nl-NL" sz="1700">
                <a:solidFill>
                  <a:schemeClr val="dk1"/>
                </a:solidFill>
              </a:rPr>
              <a:t>er</a:t>
            </a:r>
            <a:r>
              <a:rPr lang="nl-NL" sz="1700" b="0" i="0" u="none" strike="noStrike" cap="none">
                <a:solidFill>
                  <a:schemeClr val="dk1"/>
                </a:solidFill>
                <a:latin typeface="Arial"/>
                <a:ea typeface="Arial"/>
                <a:cs typeface="Arial"/>
                <a:sym typeface="Arial"/>
              </a:rPr>
              <a:t> klassen ook niet meer kiezen</a:t>
            </a:r>
            <a:endParaRPr sz="1400" b="0" i="0" u="none" strike="noStrike" cap="none">
              <a:solidFill>
                <a:srgbClr val="000000"/>
              </a:solidFill>
              <a:latin typeface="Arial"/>
              <a:ea typeface="Arial"/>
              <a:cs typeface="Arial"/>
              <a:sym typeface="Arial"/>
            </a:endParaRPr>
          </a:p>
        </p:txBody>
      </p:sp>
      <p:sp>
        <p:nvSpPr>
          <p:cNvPr id="782" name="Google Shape;782;g2b2020298ec_0_531"/>
          <p:cNvSpPr txBox="1"/>
          <p:nvPr/>
        </p:nvSpPr>
        <p:spPr>
          <a:xfrm>
            <a:off x="8751600" y="396670"/>
            <a:ext cx="392400" cy="1670400"/>
          </a:xfrm>
          <a:prstGeom prst="rect">
            <a:avLst/>
          </a:prstGeom>
          <a:blipFill rotWithShape="1">
            <a:blip r:embed="rId3">
              <a:alphaModFix/>
            </a:blip>
            <a:stretch>
              <a:fillRect l="150" r="-150"/>
            </a:stretch>
          </a:blipFill>
          <a:ln>
            <a:noFill/>
          </a:ln>
        </p:spPr>
        <p:txBody>
          <a:bodyPr spcFirstLastPara="1" wrap="square" lIns="0" tIns="0" rIns="0" bIns="0" anchor="t" anchorCtr="0">
            <a:noAutofit/>
          </a:bodyPr>
          <a:lstStyle/>
          <a:p>
            <a:pPr marL="0" marR="0" lvl="0" indent="0" algn="l" rtl="0">
              <a:lnSpc>
                <a:spcPct val="166666"/>
              </a:lnSpc>
              <a:spcBef>
                <a:spcPts val="0"/>
              </a:spcBef>
              <a:spcAft>
                <a:spcPts val="0"/>
              </a:spcAft>
              <a:buClr>
                <a:srgbClr val="000000"/>
              </a:buClr>
              <a:buSzPts val="1200"/>
              <a:buFont typeface="Arial"/>
              <a:buNone/>
            </a:pPr>
            <a:endParaRPr sz="1200" b="0" i="0" u="none" strike="noStrike" cap="none">
              <a:solidFill>
                <a:srgbClr val="8068FF"/>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86"/>
        <p:cNvGrpSpPr/>
        <p:nvPr/>
      </p:nvGrpSpPr>
      <p:grpSpPr>
        <a:xfrm>
          <a:off x="0" y="0"/>
          <a:ext cx="0" cy="0"/>
          <a:chOff x="0" y="0"/>
          <a:chExt cx="0" cy="0"/>
        </a:xfrm>
      </p:grpSpPr>
      <p:pic>
        <p:nvPicPr>
          <p:cNvPr id="787" name="Google Shape;787;p9" descr="Afbeelding met persoon, binnen, computer, kind&#10;&#10;Automatisch gegenereerde beschrijving"/>
          <p:cNvPicPr preferRelativeResize="0"/>
          <p:nvPr/>
        </p:nvPicPr>
        <p:blipFill rotWithShape="1">
          <a:blip r:embed="rId3">
            <a:alphaModFix/>
          </a:blip>
          <a:srcRect l="4700" r="4701"/>
          <a:stretch/>
        </p:blipFill>
        <p:spPr>
          <a:xfrm>
            <a:off x="4100512" y="1023887"/>
            <a:ext cx="5043487" cy="3123708"/>
          </a:xfrm>
          <a:prstGeom prst="rect">
            <a:avLst/>
          </a:prstGeom>
          <a:solidFill>
            <a:srgbClr val="D8D8D8"/>
          </a:solidFill>
          <a:ln>
            <a:noFill/>
          </a:ln>
        </p:spPr>
      </p:pic>
      <p:sp>
        <p:nvSpPr>
          <p:cNvPr id="788" name="Google Shape;788;p9"/>
          <p:cNvSpPr txBox="1">
            <a:spLocks noGrp="1"/>
          </p:cNvSpPr>
          <p:nvPr>
            <p:ph type="body" idx="1"/>
          </p:nvPr>
        </p:nvSpPr>
        <p:spPr>
          <a:xfrm>
            <a:off x="8751600" y="396670"/>
            <a:ext cx="392400" cy="1670400"/>
          </a:xfrm>
          <a:prstGeom prst="rect">
            <a:avLst/>
          </a:prstGeom>
          <a:blipFill rotWithShape="1">
            <a:blip r:embed="rId4">
              <a:alphaModFix/>
            </a:blip>
            <a:stretch>
              <a:fillRect l="144" r="-141"/>
            </a:stretch>
          </a:blipFill>
          <a:ln>
            <a:noFill/>
          </a:ln>
        </p:spPr>
        <p:txBody>
          <a:bodyPr spcFirstLastPara="1" wrap="square" lIns="0" tIns="0" rIns="0" bIns="0" anchor="t" anchorCtr="0">
            <a:noAutofit/>
          </a:bodyPr>
          <a:lstStyle/>
          <a:p>
            <a:pPr marL="0" lvl="0" indent="0" algn="l" rtl="0">
              <a:lnSpc>
                <a:spcPct val="166666"/>
              </a:lnSpc>
              <a:spcBef>
                <a:spcPts val="0"/>
              </a:spcBef>
              <a:spcAft>
                <a:spcPts val="0"/>
              </a:spcAft>
              <a:buClr>
                <a:schemeClr val="dk2"/>
              </a:buClr>
              <a:buSzPts val="1200"/>
              <a:buNone/>
            </a:pPr>
            <a:endParaRPr/>
          </a:p>
        </p:txBody>
      </p:sp>
      <p:sp>
        <p:nvSpPr>
          <p:cNvPr id="789" name="Google Shape;789;p9"/>
          <p:cNvSpPr txBox="1">
            <a:spLocks noGrp="1"/>
          </p:cNvSpPr>
          <p:nvPr>
            <p:ph type="title"/>
          </p:nvPr>
        </p:nvSpPr>
        <p:spPr>
          <a:xfrm>
            <a:off x="277792" y="357552"/>
            <a:ext cx="3822721" cy="4332492"/>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3700"/>
              <a:buFont typeface="Arial"/>
              <a:buNone/>
            </a:pPr>
            <a:r>
              <a:rPr lang="nl-NL"/>
              <a:t>Profielen vmbo-tl</a:t>
            </a:r>
            <a:br>
              <a:rPr lang="nl-NL"/>
            </a:br>
            <a:r>
              <a:rPr lang="nl-NL" sz="1700"/>
              <a:t> </a:t>
            </a:r>
            <a:br>
              <a:rPr lang="nl-NL" sz="1700"/>
            </a:br>
            <a:br>
              <a:rPr lang="nl-NL" sz="1600"/>
            </a:br>
            <a:r>
              <a:rPr lang="nl-NL" sz="1600"/>
              <a:t>- ECONOMIE:</a:t>
            </a:r>
            <a:br>
              <a:rPr lang="nl-NL" sz="1600"/>
            </a:br>
            <a:r>
              <a:rPr lang="nl-NL" sz="1600"/>
              <a:t>  economie + </a:t>
            </a:r>
            <a:r>
              <a:rPr lang="nl-NL" sz="1600" i="1">
                <a:solidFill>
                  <a:srgbClr val="FECC99"/>
                </a:solidFill>
              </a:rPr>
              <a:t>wi/Fa/Du</a:t>
            </a:r>
            <a:br>
              <a:rPr lang="nl-NL" sz="1600"/>
            </a:br>
            <a:br>
              <a:rPr lang="nl-NL" sz="1600"/>
            </a:br>
            <a:r>
              <a:rPr lang="nl-NL" sz="1600"/>
              <a:t>- ZORG EN WELZIJN</a:t>
            </a:r>
            <a:br>
              <a:rPr lang="nl-NL" sz="1600"/>
            </a:br>
            <a:r>
              <a:rPr lang="nl-NL" sz="1600"/>
              <a:t>  biologie + </a:t>
            </a:r>
            <a:r>
              <a:rPr lang="nl-NL" sz="1600" i="1">
                <a:solidFill>
                  <a:srgbClr val="FECC99"/>
                </a:solidFill>
              </a:rPr>
              <a:t>wi/gs/ak</a:t>
            </a:r>
            <a:br>
              <a:rPr lang="nl-NL" sz="1600" i="1"/>
            </a:br>
            <a:br>
              <a:rPr lang="nl-NL" sz="1600"/>
            </a:br>
            <a:r>
              <a:rPr lang="nl-NL" sz="1600"/>
              <a:t>- TECHNIEK</a:t>
            </a:r>
            <a:br>
              <a:rPr lang="nl-NL" sz="1600"/>
            </a:br>
            <a:r>
              <a:rPr lang="nl-NL" sz="1600"/>
              <a:t>  wiskunde + natuurkunde</a:t>
            </a:r>
            <a:br>
              <a:rPr lang="nl-NL" sz="1600"/>
            </a:br>
            <a:br>
              <a:rPr lang="nl-NL" sz="1600"/>
            </a:br>
            <a:r>
              <a:rPr lang="nl-NL" sz="1600"/>
              <a:t>- LANDBOUW</a:t>
            </a:r>
            <a:br>
              <a:rPr lang="nl-NL" sz="1600"/>
            </a:br>
            <a:r>
              <a:rPr lang="nl-NL" sz="1600"/>
              <a:t>  wiskunde + </a:t>
            </a:r>
            <a:r>
              <a:rPr lang="nl-NL" sz="1600" i="1">
                <a:solidFill>
                  <a:srgbClr val="FECC99"/>
                </a:solidFill>
              </a:rPr>
              <a:t>bi/na</a:t>
            </a:r>
            <a:endParaRPr sz="1600" i="1">
              <a:solidFill>
                <a:srgbClr val="FECC99"/>
              </a:solidFill>
            </a:endParaRPr>
          </a:p>
          <a:p>
            <a:pPr marL="0" lvl="0" indent="0" algn="l" rtl="0">
              <a:lnSpc>
                <a:spcPct val="90000"/>
              </a:lnSpc>
              <a:spcBef>
                <a:spcPts val="0"/>
              </a:spcBef>
              <a:spcAft>
                <a:spcPts val="0"/>
              </a:spcAft>
              <a:buClr>
                <a:schemeClr val="lt1"/>
              </a:buClr>
              <a:buSzPts val="3700"/>
              <a:buFont typeface="Arial"/>
              <a:buNone/>
            </a:pPr>
            <a:endParaRPr sz="1600"/>
          </a:p>
          <a:p>
            <a:pPr marL="0" lvl="0" indent="0" algn="l" rtl="0">
              <a:lnSpc>
                <a:spcPct val="90000"/>
              </a:lnSpc>
              <a:spcBef>
                <a:spcPts val="0"/>
              </a:spcBef>
              <a:spcAft>
                <a:spcPts val="0"/>
              </a:spcAft>
              <a:buClr>
                <a:schemeClr val="lt1"/>
              </a:buClr>
              <a:buSzPts val="3700"/>
              <a:buFont typeface="Arial"/>
              <a:buNone/>
            </a:pPr>
            <a:endParaRPr sz="1600">
              <a:solidFill>
                <a:schemeClr val="dk1"/>
              </a:solidFill>
            </a:endParaRPr>
          </a:p>
          <a:p>
            <a:pPr marL="0" lvl="0" indent="0" algn="l" rtl="0">
              <a:lnSpc>
                <a:spcPct val="90000"/>
              </a:lnSpc>
              <a:spcBef>
                <a:spcPts val="0"/>
              </a:spcBef>
              <a:spcAft>
                <a:spcPts val="0"/>
              </a:spcAft>
              <a:buClr>
                <a:schemeClr val="lt1"/>
              </a:buClr>
              <a:buSzPts val="3700"/>
              <a:buFont typeface="Arial"/>
              <a:buNone/>
            </a:pPr>
            <a:r>
              <a:rPr lang="nl-NL" sz="1600" u="sng">
                <a:solidFill>
                  <a:schemeClr val="dk1"/>
                </a:solidFill>
              </a:rPr>
              <a:t>Advies: Pas in 2 profielen</a:t>
            </a:r>
            <a:br>
              <a:rPr lang="nl-NL" sz="1600"/>
            </a:br>
            <a:endParaRPr sz="1600"/>
          </a:p>
        </p:txBody>
      </p:sp>
      <p:pic>
        <p:nvPicPr>
          <p:cNvPr id="790" name="Google Shape;790;p9"/>
          <p:cNvPicPr preferRelativeResize="0"/>
          <p:nvPr/>
        </p:nvPicPr>
        <p:blipFill rotWithShape="1">
          <a:blip r:embed="rId5">
            <a:alphaModFix/>
          </a:blip>
          <a:srcRect/>
          <a:stretch/>
        </p:blipFill>
        <p:spPr>
          <a:xfrm>
            <a:off x="4019550" y="41813"/>
            <a:ext cx="1104900" cy="1308100"/>
          </a:xfrm>
          <a:prstGeom prst="rect">
            <a:avLst/>
          </a:prstGeom>
          <a:noFill/>
          <a:ln>
            <a:noFill/>
          </a:ln>
        </p:spPr>
      </p:pic>
      <p:pic>
        <p:nvPicPr>
          <p:cNvPr id="791" name="Google Shape;791;p9"/>
          <p:cNvPicPr preferRelativeResize="0"/>
          <p:nvPr/>
        </p:nvPicPr>
        <p:blipFill rotWithShape="1">
          <a:blip r:embed="rId6">
            <a:alphaModFix/>
          </a:blip>
          <a:srcRect/>
          <a:stretch/>
        </p:blipFill>
        <p:spPr>
          <a:xfrm>
            <a:off x="7848600" y="3889376"/>
            <a:ext cx="1295400" cy="800100"/>
          </a:xfrm>
          <a:prstGeom prst="rect">
            <a:avLst/>
          </a:prstGeom>
          <a:noFill/>
          <a:ln>
            <a:noFill/>
          </a:ln>
        </p:spPr>
      </p:pic>
      <p:sp>
        <p:nvSpPr>
          <p:cNvPr id="792" name="Google Shape;792;p9"/>
          <p:cNvSpPr txBox="1"/>
          <p:nvPr/>
        </p:nvSpPr>
        <p:spPr>
          <a:xfrm>
            <a:off x="5403475" y="273425"/>
            <a:ext cx="38079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l-NL" sz="1700">
                <a:solidFill>
                  <a:schemeClr val="dk2"/>
                </a:solidFill>
              </a:rPr>
              <a:t>Geen Wis? = Rekentoets</a:t>
            </a:r>
            <a:endParaRPr sz="1700">
              <a:solidFill>
                <a:schemeClr val="dk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96"/>
        <p:cNvGrpSpPr/>
        <p:nvPr/>
      </p:nvGrpSpPr>
      <p:grpSpPr>
        <a:xfrm>
          <a:off x="0" y="0"/>
          <a:ext cx="0" cy="0"/>
          <a:chOff x="0" y="0"/>
          <a:chExt cx="0" cy="0"/>
        </a:xfrm>
      </p:grpSpPr>
      <p:pic>
        <p:nvPicPr>
          <p:cNvPr id="797" name="Google Shape;797;p11" descr="Afbeelding met persoon, binnen, tafel, person&#10;&#10;Automatisch gegenereerde beschrijving"/>
          <p:cNvPicPr preferRelativeResize="0"/>
          <p:nvPr/>
        </p:nvPicPr>
        <p:blipFill rotWithShape="1">
          <a:blip r:embed="rId3">
            <a:alphaModFix/>
          </a:blip>
          <a:srcRect t="6006" b="6006"/>
          <a:stretch/>
        </p:blipFill>
        <p:spPr>
          <a:xfrm>
            <a:off x="0" y="1176547"/>
            <a:ext cx="4571999" cy="2261419"/>
          </a:xfrm>
          <a:prstGeom prst="rect">
            <a:avLst/>
          </a:prstGeom>
          <a:solidFill>
            <a:srgbClr val="D8D8D8"/>
          </a:solidFill>
          <a:ln>
            <a:noFill/>
          </a:ln>
        </p:spPr>
      </p:pic>
      <p:sp>
        <p:nvSpPr>
          <p:cNvPr id="798" name="Google Shape;798;p11"/>
          <p:cNvSpPr txBox="1">
            <a:spLocks noGrp="1"/>
          </p:cNvSpPr>
          <p:nvPr>
            <p:ph type="body" idx="1"/>
          </p:nvPr>
        </p:nvSpPr>
        <p:spPr>
          <a:xfrm>
            <a:off x="4739150" y="556550"/>
            <a:ext cx="4077300" cy="4172700"/>
          </a:xfrm>
          <a:prstGeom prst="rect">
            <a:avLst/>
          </a:prstGeom>
          <a:noFill/>
          <a:ln>
            <a:noFill/>
          </a:ln>
        </p:spPr>
        <p:txBody>
          <a:bodyPr spcFirstLastPara="1" wrap="square" lIns="0" tIns="0" rIns="0" bIns="0" anchor="t" anchorCtr="0">
            <a:noAutofit/>
          </a:bodyPr>
          <a:lstStyle/>
          <a:p>
            <a:pPr marL="0" lvl="0" indent="0" algn="l" rtl="0">
              <a:lnSpc>
                <a:spcPct val="117647"/>
              </a:lnSpc>
              <a:spcBef>
                <a:spcPts val="0"/>
              </a:spcBef>
              <a:spcAft>
                <a:spcPts val="0"/>
              </a:spcAft>
              <a:buClr>
                <a:schemeClr val="dk2"/>
              </a:buClr>
              <a:buSzPts val="1700"/>
              <a:buNone/>
            </a:pPr>
            <a:r>
              <a:rPr lang="nl-NL"/>
              <a:t>  </a:t>
            </a:r>
            <a:br>
              <a:rPr lang="nl-NL"/>
            </a:br>
            <a:br>
              <a:rPr lang="nl-NL"/>
            </a:br>
            <a:endParaRPr/>
          </a:p>
          <a:p>
            <a:pPr marL="180000" lvl="0" indent="-72050" algn="l" rtl="0">
              <a:lnSpc>
                <a:spcPct val="117647"/>
              </a:lnSpc>
              <a:spcBef>
                <a:spcPts val="0"/>
              </a:spcBef>
              <a:spcAft>
                <a:spcPts val="0"/>
              </a:spcAft>
              <a:buClr>
                <a:schemeClr val="dk2"/>
              </a:buClr>
              <a:buSzPts val="1700"/>
              <a:buNone/>
            </a:pPr>
            <a:endParaRPr/>
          </a:p>
          <a:p>
            <a:pPr marL="180000" lvl="0" indent="-72050" algn="l" rtl="0">
              <a:lnSpc>
                <a:spcPct val="117647"/>
              </a:lnSpc>
              <a:spcBef>
                <a:spcPts val="0"/>
              </a:spcBef>
              <a:spcAft>
                <a:spcPts val="0"/>
              </a:spcAft>
              <a:buClr>
                <a:schemeClr val="dk2"/>
              </a:buClr>
              <a:buSzPts val="1700"/>
              <a:buNone/>
            </a:pPr>
            <a:endParaRPr/>
          </a:p>
          <a:p>
            <a:pPr marL="0" lvl="0" indent="0" algn="l" rtl="0">
              <a:lnSpc>
                <a:spcPct val="117647"/>
              </a:lnSpc>
              <a:spcBef>
                <a:spcPts val="0"/>
              </a:spcBef>
              <a:spcAft>
                <a:spcPts val="0"/>
              </a:spcAft>
              <a:buClr>
                <a:schemeClr val="dk2"/>
              </a:buClr>
              <a:buSzPts val="1700"/>
              <a:buNone/>
            </a:pPr>
            <a:r>
              <a:rPr lang="nl-NL"/>
              <a:t>- </a:t>
            </a:r>
            <a:r>
              <a:rPr lang="nl-NL" i="1"/>
              <a:t>Economie &amp; Maatschappij: </a:t>
            </a:r>
            <a:br>
              <a:rPr lang="nl-NL"/>
            </a:br>
            <a:r>
              <a:rPr lang="nl-NL"/>
              <a:t>  wiskunde; economie; geschiedenis</a:t>
            </a:r>
            <a:br>
              <a:rPr lang="nl-NL"/>
            </a:br>
            <a:r>
              <a:rPr lang="nl-NL"/>
              <a:t>- </a:t>
            </a:r>
            <a:r>
              <a:rPr lang="nl-NL" i="1"/>
              <a:t>Cultuur &amp; Maatschappij: </a:t>
            </a:r>
            <a:br>
              <a:rPr lang="nl-NL"/>
            </a:br>
            <a:r>
              <a:rPr lang="nl-NL"/>
              <a:t>  geschiedenis; moderne vreemde taal</a:t>
            </a:r>
            <a:br>
              <a:rPr lang="nl-NL"/>
            </a:br>
            <a:r>
              <a:rPr lang="nl-NL"/>
              <a:t>- </a:t>
            </a:r>
            <a:r>
              <a:rPr lang="nl-NL" i="1"/>
              <a:t>Natuur &amp; Gezondheid:</a:t>
            </a:r>
            <a:r>
              <a:rPr lang="nl-NL"/>
              <a:t> </a:t>
            </a:r>
            <a:br>
              <a:rPr lang="nl-NL"/>
            </a:br>
            <a:r>
              <a:rPr lang="nl-NL"/>
              <a:t>  wiskunde A; biologie; scheikunde</a:t>
            </a:r>
            <a:br>
              <a:rPr lang="nl-NL"/>
            </a:br>
            <a:r>
              <a:rPr lang="nl-NL"/>
              <a:t>- </a:t>
            </a:r>
            <a:r>
              <a:rPr lang="nl-NL" i="1"/>
              <a:t>Natuur &amp; Techniek: </a:t>
            </a:r>
            <a:br>
              <a:rPr lang="nl-NL"/>
            </a:br>
            <a:r>
              <a:rPr lang="nl-NL"/>
              <a:t>  wiskunde B; natuurkunde; scheikunde</a:t>
            </a:r>
            <a:endParaRPr/>
          </a:p>
        </p:txBody>
      </p:sp>
      <p:pic>
        <p:nvPicPr>
          <p:cNvPr id="799" name="Google Shape;799;p11" descr="Afbeelding met tekst&#10;&#10;Automatisch gegenereerde beschrijving"/>
          <p:cNvPicPr preferRelativeResize="0"/>
          <p:nvPr/>
        </p:nvPicPr>
        <p:blipFill rotWithShape="1">
          <a:blip r:embed="rId4">
            <a:alphaModFix/>
          </a:blip>
          <a:srcRect/>
          <a:stretch/>
        </p:blipFill>
        <p:spPr>
          <a:xfrm>
            <a:off x="4104001" y="313892"/>
            <a:ext cx="736600" cy="850900"/>
          </a:xfrm>
          <a:prstGeom prst="rect">
            <a:avLst/>
          </a:prstGeom>
          <a:noFill/>
          <a:ln>
            <a:noFill/>
          </a:ln>
        </p:spPr>
      </p:pic>
      <p:pic>
        <p:nvPicPr>
          <p:cNvPr id="800" name="Google Shape;800;p11"/>
          <p:cNvPicPr preferRelativeResize="0"/>
          <p:nvPr/>
        </p:nvPicPr>
        <p:blipFill rotWithShape="1">
          <a:blip r:embed="rId5">
            <a:alphaModFix/>
          </a:blip>
          <a:srcRect/>
          <a:stretch/>
        </p:blipFill>
        <p:spPr>
          <a:xfrm>
            <a:off x="5076326" y="313892"/>
            <a:ext cx="3215148" cy="1327521"/>
          </a:xfrm>
          <a:prstGeom prst="rect">
            <a:avLst/>
          </a:prstGeom>
          <a:noFill/>
          <a:ln>
            <a:noFill/>
          </a:ln>
        </p:spPr>
      </p:pic>
      <p:sp>
        <p:nvSpPr>
          <p:cNvPr id="801" name="Google Shape;801;p11"/>
          <p:cNvSpPr/>
          <p:nvPr/>
        </p:nvSpPr>
        <p:spPr>
          <a:xfrm>
            <a:off x="484723" y="3847657"/>
            <a:ext cx="3602554" cy="35394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nl-NL" sz="1700" b="0" i="0" u="none" strike="noStrike" cap="none">
                <a:solidFill>
                  <a:schemeClr val="lt1"/>
                </a:solidFill>
                <a:latin typeface="Arial"/>
                <a:ea typeface="Arial"/>
                <a:cs typeface="Arial"/>
                <a:sym typeface="Arial"/>
              </a:rPr>
              <a:t>link: </a:t>
            </a:r>
            <a:r>
              <a:rPr lang="nl-NL" sz="1700" b="0" i="0" u="sng" strike="noStrike" cap="none">
                <a:solidFill>
                  <a:schemeClr val="lt1"/>
                </a:solidFill>
                <a:latin typeface="Arial"/>
                <a:ea typeface="Arial"/>
                <a:cs typeface="Arial"/>
                <a:sym typeface="Arial"/>
                <a:hlinkClick r:id="rId6">
                  <a:extLst>
                    <a:ext uri="{A12FA001-AC4F-418D-AE19-62706E023703}">
                      <ahyp:hlinkClr xmlns:ahyp="http://schemas.microsoft.com/office/drawing/2018/hyperlinkcolor" val="tx"/>
                    </a:ext>
                  </a:extLst>
                </a:hlinkClick>
              </a:rPr>
              <a:t>Profielen havo (site Rijksoverheid)</a:t>
            </a:r>
            <a:endParaRPr sz="1700" b="0" i="0" u="none" strike="noStrike" cap="none">
              <a:solidFill>
                <a:schemeClr val="lt1"/>
              </a:solidFill>
              <a:latin typeface="Arial"/>
              <a:ea typeface="Arial"/>
              <a:cs typeface="Arial"/>
              <a:sym typeface="Arial"/>
            </a:endParaRPr>
          </a:p>
        </p:txBody>
      </p:sp>
      <p:sp>
        <p:nvSpPr>
          <p:cNvPr id="802" name="Google Shape;802;p11"/>
          <p:cNvSpPr/>
          <p:nvPr/>
        </p:nvSpPr>
        <p:spPr>
          <a:xfrm>
            <a:off x="501447" y="225702"/>
            <a:ext cx="3602554" cy="6617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700"/>
              <a:buFont typeface="Arial"/>
              <a:buNone/>
            </a:pPr>
            <a:r>
              <a:rPr lang="nl-NL" sz="3700" b="0" i="0" u="none" strike="noStrike" cap="none">
                <a:solidFill>
                  <a:schemeClr val="lt1"/>
                </a:solidFill>
                <a:latin typeface="Arial"/>
                <a:ea typeface="Arial"/>
                <a:cs typeface="Arial"/>
                <a:sym typeface="Arial"/>
              </a:rPr>
              <a:t>Profielen havo</a:t>
            </a:r>
            <a:endParaRPr sz="3700" b="0" i="0" u="none" strike="noStrike" cap="none">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pic>
        <p:nvPicPr>
          <p:cNvPr id="807" name="Google Shape;807;g2b2020298ec_0_204" descr="Afbeelding met persoon, gebouw, buiten, kleding&#10;&#10;Automatisch gegenereerde beschrijving"/>
          <p:cNvPicPr preferRelativeResize="0">
            <a:picLocks noGrp="1"/>
          </p:cNvPicPr>
          <p:nvPr>
            <p:ph type="pic" idx="2"/>
          </p:nvPr>
        </p:nvPicPr>
        <p:blipFill rotWithShape="1">
          <a:blip r:embed="rId3">
            <a:alphaModFix/>
          </a:blip>
          <a:srcRect l="1681" r="1681"/>
          <a:stretch/>
        </p:blipFill>
        <p:spPr>
          <a:xfrm>
            <a:off x="4564850" y="1036050"/>
            <a:ext cx="4579150" cy="2975500"/>
          </a:xfrm>
          <a:prstGeom prst="rect">
            <a:avLst/>
          </a:prstGeom>
          <a:solidFill>
            <a:srgbClr val="D8D8D8"/>
          </a:solidFill>
          <a:ln>
            <a:noFill/>
          </a:ln>
        </p:spPr>
      </p:pic>
      <p:sp>
        <p:nvSpPr>
          <p:cNvPr id="808" name="Google Shape;808;g2b2020298ec_0_204"/>
          <p:cNvSpPr txBox="1">
            <a:spLocks noGrp="1"/>
          </p:cNvSpPr>
          <p:nvPr>
            <p:ph type="title"/>
          </p:nvPr>
        </p:nvSpPr>
        <p:spPr>
          <a:xfrm>
            <a:off x="0" y="146975"/>
            <a:ext cx="5004000" cy="10431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3700"/>
              <a:buFont typeface="Arial"/>
              <a:buNone/>
            </a:pPr>
            <a:r>
              <a:rPr lang="nl-NL"/>
              <a:t>Belangrijke data &amp; Tijdpad</a:t>
            </a:r>
            <a:endParaRPr/>
          </a:p>
        </p:txBody>
      </p:sp>
      <p:sp>
        <p:nvSpPr>
          <p:cNvPr id="809" name="Google Shape;809;g2b2020298ec_0_204"/>
          <p:cNvSpPr txBox="1">
            <a:spLocks noGrp="1"/>
          </p:cNvSpPr>
          <p:nvPr>
            <p:ph type="body" idx="1"/>
          </p:nvPr>
        </p:nvSpPr>
        <p:spPr>
          <a:xfrm>
            <a:off x="8751600" y="396670"/>
            <a:ext cx="392400" cy="1670400"/>
          </a:xfrm>
          <a:prstGeom prst="rect">
            <a:avLst/>
          </a:prstGeom>
          <a:blipFill rotWithShape="1">
            <a:blip r:embed="rId4">
              <a:alphaModFix/>
            </a:blip>
            <a:stretch>
              <a:fillRect l="139" r="-138"/>
            </a:stretch>
          </a:blipFill>
          <a:ln>
            <a:noFill/>
          </a:ln>
        </p:spPr>
        <p:txBody>
          <a:bodyPr spcFirstLastPara="1" wrap="square" lIns="0" tIns="0" rIns="0" bIns="0" anchor="t" anchorCtr="0">
            <a:noAutofit/>
          </a:bodyPr>
          <a:lstStyle/>
          <a:p>
            <a:pPr marL="0" lvl="0" indent="0" algn="l" rtl="0">
              <a:lnSpc>
                <a:spcPct val="166666"/>
              </a:lnSpc>
              <a:spcBef>
                <a:spcPts val="0"/>
              </a:spcBef>
              <a:spcAft>
                <a:spcPts val="0"/>
              </a:spcAft>
              <a:buClr>
                <a:schemeClr val="dk2"/>
              </a:buClr>
              <a:buSzPts val="1200"/>
              <a:buNone/>
            </a:pPr>
            <a:endParaRPr/>
          </a:p>
        </p:txBody>
      </p:sp>
      <p:sp>
        <p:nvSpPr>
          <p:cNvPr id="810" name="Google Shape;810;g2b2020298ec_0_204"/>
          <p:cNvSpPr txBox="1">
            <a:spLocks noGrp="1"/>
          </p:cNvSpPr>
          <p:nvPr>
            <p:ph type="body" idx="4"/>
          </p:nvPr>
        </p:nvSpPr>
        <p:spPr>
          <a:xfrm>
            <a:off x="156049" y="1270050"/>
            <a:ext cx="4408800" cy="3594600"/>
          </a:xfrm>
          <a:prstGeom prst="rect">
            <a:avLst/>
          </a:prstGeom>
          <a:noFill/>
          <a:ln>
            <a:noFill/>
          </a:ln>
        </p:spPr>
        <p:txBody>
          <a:bodyPr spcFirstLastPara="1" wrap="square" lIns="0" tIns="0" rIns="0" bIns="0" anchor="t" anchorCtr="0">
            <a:noAutofit/>
          </a:bodyPr>
          <a:lstStyle/>
          <a:p>
            <a:pPr marL="457200" lvl="0" indent="0" algn="l" rtl="0">
              <a:lnSpc>
                <a:spcPct val="117647"/>
              </a:lnSpc>
              <a:spcBef>
                <a:spcPts val="0"/>
              </a:spcBef>
              <a:spcAft>
                <a:spcPts val="0"/>
              </a:spcAft>
              <a:buNone/>
            </a:pPr>
            <a:endParaRPr sz="1400" dirty="0">
              <a:solidFill>
                <a:srgbClr val="FF0000"/>
              </a:solidFill>
            </a:endParaRPr>
          </a:p>
          <a:p>
            <a:pPr marL="457200" lvl="0" indent="-317500" algn="l" rtl="0">
              <a:spcBef>
                <a:spcPts val="0"/>
              </a:spcBef>
              <a:spcAft>
                <a:spcPts val="0"/>
              </a:spcAft>
              <a:buSzPts val="1400"/>
              <a:buChar char="●"/>
            </a:pPr>
            <a:r>
              <a:rPr lang="nl-NL" sz="1400" dirty="0"/>
              <a:t>21 Januari voorlichtingsavond vakkenpakketkeuze</a:t>
            </a:r>
            <a:endParaRPr sz="1400" dirty="0"/>
          </a:p>
          <a:p>
            <a:pPr marL="457200" lvl="0" indent="0" algn="l" rtl="0">
              <a:spcBef>
                <a:spcPts val="0"/>
              </a:spcBef>
              <a:spcAft>
                <a:spcPts val="0"/>
              </a:spcAft>
              <a:buNone/>
            </a:pPr>
            <a:endParaRPr sz="1400" dirty="0"/>
          </a:p>
          <a:p>
            <a:pPr marL="457200" lvl="0" indent="-317500" algn="l" rtl="0">
              <a:spcBef>
                <a:spcPts val="0"/>
              </a:spcBef>
              <a:spcAft>
                <a:spcPts val="0"/>
              </a:spcAft>
              <a:buSzPts val="1400"/>
              <a:buChar char="●"/>
            </a:pPr>
            <a:r>
              <a:rPr lang="nl-NL" sz="1400" dirty="0"/>
              <a:t>3 Maart: Vakkenpakketkeuze open in Magister</a:t>
            </a:r>
            <a:endParaRPr sz="1400" dirty="0"/>
          </a:p>
          <a:p>
            <a:pPr marL="457200" lvl="0" indent="0" algn="l" rtl="0">
              <a:lnSpc>
                <a:spcPct val="117647"/>
              </a:lnSpc>
              <a:spcBef>
                <a:spcPts val="0"/>
              </a:spcBef>
              <a:spcAft>
                <a:spcPts val="0"/>
              </a:spcAft>
              <a:buNone/>
            </a:pPr>
            <a:endParaRPr sz="1400" dirty="0"/>
          </a:p>
          <a:p>
            <a:pPr marL="457200" lvl="0" indent="-317500" algn="l" rtl="0">
              <a:spcBef>
                <a:spcPts val="0"/>
              </a:spcBef>
              <a:spcAft>
                <a:spcPts val="0"/>
              </a:spcAft>
              <a:buSzPts val="1400"/>
              <a:buChar char="●"/>
            </a:pPr>
            <a:r>
              <a:rPr lang="nl-NL" sz="1400" dirty="0"/>
              <a:t>3 Maart: Ouderavond</a:t>
            </a:r>
            <a:endParaRPr sz="1400" dirty="0"/>
          </a:p>
          <a:p>
            <a:pPr marL="457200" lvl="0" indent="0" algn="l" rtl="0">
              <a:lnSpc>
                <a:spcPct val="117647"/>
              </a:lnSpc>
              <a:spcBef>
                <a:spcPts val="0"/>
              </a:spcBef>
              <a:spcAft>
                <a:spcPts val="0"/>
              </a:spcAft>
              <a:buNone/>
            </a:pPr>
            <a:endParaRPr sz="1400" dirty="0"/>
          </a:p>
          <a:p>
            <a:pPr marL="457200" lvl="0" indent="-317500" algn="l" rtl="0">
              <a:spcBef>
                <a:spcPts val="0"/>
              </a:spcBef>
              <a:spcAft>
                <a:spcPts val="0"/>
              </a:spcAft>
              <a:buSzPts val="1400"/>
              <a:buChar char="●"/>
            </a:pPr>
            <a:r>
              <a:rPr lang="nl-NL" sz="1400" dirty="0"/>
              <a:t>19 Maart: Deadline aanleveren vakkenpakketkeuze</a:t>
            </a:r>
            <a:endParaRPr sz="1400" dirty="0"/>
          </a:p>
          <a:p>
            <a:pPr marL="457200" lvl="0" indent="0" algn="l" rtl="0">
              <a:spcBef>
                <a:spcPts val="0"/>
              </a:spcBef>
              <a:spcAft>
                <a:spcPts val="0"/>
              </a:spcAft>
              <a:buNone/>
            </a:pPr>
            <a:endParaRPr sz="1400" dirty="0"/>
          </a:p>
          <a:p>
            <a:pPr marL="457200" lvl="0" indent="-317500" algn="l" rtl="0">
              <a:spcBef>
                <a:spcPts val="0"/>
              </a:spcBef>
              <a:spcAft>
                <a:spcPts val="0"/>
              </a:spcAft>
              <a:buSzPts val="1400"/>
              <a:buChar char="●"/>
            </a:pPr>
            <a:r>
              <a:rPr lang="nl-NL" sz="1400" dirty="0"/>
              <a:t>24 Maart: Start </a:t>
            </a:r>
            <a:r>
              <a:rPr lang="nl-NL" sz="1400" dirty="0" err="1"/>
              <a:t>toetsweek</a:t>
            </a:r>
            <a:r>
              <a:rPr lang="nl-NL" sz="1400" dirty="0"/>
              <a:t> 2</a:t>
            </a:r>
            <a:endParaRPr sz="1400" dirty="0"/>
          </a:p>
          <a:p>
            <a:pPr marL="457200" lvl="0" indent="0" algn="l" rtl="0">
              <a:lnSpc>
                <a:spcPct val="117647"/>
              </a:lnSpc>
              <a:spcBef>
                <a:spcPts val="0"/>
              </a:spcBef>
              <a:spcAft>
                <a:spcPts val="0"/>
              </a:spcAft>
              <a:buNone/>
            </a:pPr>
            <a:br>
              <a:rPr lang="nl-NL" sz="1400" dirty="0">
                <a:solidFill>
                  <a:srgbClr val="FF0000"/>
                </a:solidFill>
              </a:rPr>
            </a:br>
            <a:br>
              <a:rPr lang="nl-NL" sz="1400" dirty="0">
                <a:solidFill>
                  <a:srgbClr val="FF0000"/>
                </a:solidFill>
              </a:rPr>
            </a:br>
            <a:br>
              <a:rPr lang="nl-NL" sz="1400" dirty="0">
                <a:solidFill>
                  <a:srgbClr val="FF0000"/>
                </a:solidFill>
              </a:rPr>
            </a:br>
            <a:endParaRPr sz="1400" dirty="0">
              <a:solidFill>
                <a:srgbClr val="FF0000"/>
              </a:solidFill>
            </a:endParaRPr>
          </a:p>
          <a:p>
            <a:pPr marL="0" lvl="0" indent="0" algn="l" rtl="0">
              <a:lnSpc>
                <a:spcPct val="117647"/>
              </a:lnSpc>
              <a:spcBef>
                <a:spcPts val="0"/>
              </a:spcBef>
              <a:spcAft>
                <a:spcPts val="0"/>
              </a:spcAft>
              <a:buClr>
                <a:schemeClr val="lt1"/>
              </a:buClr>
              <a:buSzPts val="1700"/>
              <a:buNone/>
            </a:pPr>
            <a:br>
              <a:rPr lang="nl-NL" sz="1400" dirty="0">
                <a:solidFill>
                  <a:srgbClr val="FF0000"/>
                </a:solidFill>
              </a:rPr>
            </a:br>
            <a:br>
              <a:rPr lang="nl-NL" dirty="0"/>
            </a:b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14"/>
        <p:cNvGrpSpPr/>
        <p:nvPr/>
      </p:nvGrpSpPr>
      <p:grpSpPr>
        <a:xfrm>
          <a:off x="0" y="0"/>
          <a:ext cx="0" cy="0"/>
          <a:chOff x="0" y="0"/>
          <a:chExt cx="0" cy="0"/>
        </a:xfrm>
      </p:grpSpPr>
      <p:sp>
        <p:nvSpPr>
          <p:cNvPr id="815" name="Google Shape;815;g2b2020298ec_0_98"/>
          <p:cNvSpPr txBox="1">
            <a:spLocks noGrp="1"/>
          </p:cNvSpPr>
          <p:nvPr>
            <p:ph type="title"/>
          </p:nvPr>
        </p:nvSpPr>
        <p:spPr>
          <a:xfrm>
            <a:off x="147225" y="353931"/>
            <a:ext cx="4296600" cy="1440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3700"/>
              <a:buFont typeface="Arial"/>
              <a:buNone/>
            </a:pPr>
            <a:r>
              <a:rPr lang="nl-NL" sz="3000"/>
              <a:t>Formulier vakkenpakketkeuze</a:t>
            </a:r>
            <a:endParaRPr sz="3000"/>
          </a:p>
        </p:txBody>
      </p:sp>
      <p:sp>
        <p:nvSpPr>
          <p:cNvPr id="816" name="Google Shape;816;g2b2020298ec_0_98"/>
          <p:cNvSpPr txBox="1">
            <a:spLocks noGrp="1"/>
          </p:cNvSpPr>
          <p:nvPr>
            <p:ph type="body" idx="1"/>
          </p:nvPr>
        </p:nvSpPr>
        <p:spPr>
          <a:xfrm>
            <a:off x="323475" y="1649249"/>
            <a:ext cx="3944100" cy="2865000"/>
          </a:xfrm>
          <a:prstGeom prst="rect">
            <a:avLst/>
          </a:prstGeom>
          <a:noFill/>
          <a:ln>
            <a:noFill/>
          </a:ln>
        </p:spPr>
        <p:txBody>
          <a:bodyPr spcFirstLastPara="1" wrap="square" lIns="0" tIns="0" rIns="0" bIns="0" anchor="t" anchorCtr="0">
            <a:noAutofit/>
          </a:bodyPr>
          <a:lstStyle/>
          <a:p>
            <a:pPr marL="0" lvl="0" indent="0" algn="l" rtl="0">
              <a:lnSpc>
                <a:spcPct val="83333"/>
              </a:lnSpc>
              <a:spcBef>
                <a:spcPts val="0"/>
              </a:spcBef>
              <a:spcAft>
                <a:spcPts val="0"/>
              </a:spcAft>
              <a:buSzPts val="1700"/>
              <a:buNone/>
            </a:pPr>
            <a:r>
              <a:rPr lang="nl-NL" sz="2400" dirty="0"/>
              <a:t>Via Magister WEB “vakkenpakketkeuze”</a:t>
            </a:r>
            <a:br>
              <a:rPr lang="nl-NL" sz="2400" dirty="0"/>
            </a:br>
            <a:r>
              <a:rPr lang="nl-NL" sz="1400" dirty="0">
                <a:solidFill>
                  <a:srgbClr val="FF0000"/>
                </a:solidFill>
              </a:rPr>
              <a:t> </a:t>
            </a:r>
            <a:r>
              <a:rPr lang="nl-NL" sz="1300" dirty="0">
                <a:solidFill>
                  <a:srgbClr val="FF0000"/>
                </a:solidFill>
              </a:rPr>
              <a:t> </a:t>
            </a:r>
            <a:endParaRPr sz="1300" dirty="0">
              <a:solidFill>
                <a:srgbClr val="FF0000"/>
              </a:solidFill>
            </a:endParaRPr>
          </a:p>
          <a:p>
            <a:pPr marL="457200" lvl="0" indent="-336550" algn="l" rtl="0">
              <a:lnSpc>
                <a:spcPct val="83333"/>
              </a:lnSpc>
              <a:spcBef>
                <a:spcPts val="0"/>
              </a:spcBef>
              <a:spcAft>
                <a:spcPts val="0"/>
              </a:spcAft>
              <a:buSzPts val="1700"/>
              <a:buChar char="•"/>
            </a:pPr>
            <a:r>
              <a:rPr lang="nl-NL" dirty="0"/>
              <a:t>Deadline 19 Maart</a:t>
            </a:r>
            <a:endParaRPr dirty="0"/>
          </a:p>
          <a:p>
            <a:pPr marL="0" lvl="0" indent="0" algn="l" rtl="0">
              <a:lnSpc>
                <a:spcPct val="83333"/>
              </a:lnSpc>
              <a:spcBef>
                <a:spcPts val="0"/>
              </a:spcBef>
              <a:spcAft>
                <a:spcPts val="0"/>
              </a:spcAft>
              <a:buNone/>
            </a:pPr>
            <a:endParaRPr dirty="0">
              <a:highlight>
                <a:srgbClr val="FF0000"/>
              </a:highlight>
            </a:endParaRPr>
          </a:p>
          <a:p>
            <a:pPr marL="0" lvl="0" indent="0" algn="l" rtl="0">
              <a:lnSpc>
                <a:spcPct val="83333"/>
              </a:lnSpc>
              <a:spcBef>
                <a:spcPts val="0"/>
              </a:spcBef>
              <a:spcAft>
                <a:spcPts val="0"/>
              </a:spcAft>
              <a:buSzPts val="1700"/>
              <a:buNone/>
            </a:pPr>
            <a:endParaRPr sz="2400" dirty="0">
              <a:solidFill>
                <a:srgbClr val="FF0000"/>
              </a:solidFill>
            </a:endParaRPr>
          </a:p>
        </p:txBody>
      </p:sp>
      <p:sp>
        <p:nvSpPr>
          <p:cNvPr id="817" name="Google Shape;817;g2b2020298ec_0_98"/>
          <p:cNvSpPr txBox="1">
            <a:spLocks noGrp="1"/>
          </p:cNvSpPr>
          <p:nvPr>
            <p:ph type="body" idx="3"/>
          </p:nvPr>
        </p:nvSpPr>
        <p:spPr>
          <a:xfrm>
            <a:off x="8751600" y="396670"/>
            <a:ext cx="392400" cy="1670400"/>
          </a:xfrm>
          <a:prstGeom prst="rect">
            <a:avLst/>
          </a:prstGeom>
          <a:blipFill rotWithShape="1">
            <a:blip r:embed="rId3">
              <a:alphaModFix/>
            </a:blip>
            <a:stretch>
              <a:fillRect l="139" r="-138"/>
            </a:stretch>
          </a:blipFill>
          <a:ln>
            <a:noFill/>
          </a:ln>
        </p:spPr>
        <p:txBody>
          <a:bodyPr spcFirstLastPara="1" wrap="square" lIns="0" tIns="0" rIns="0" bIns="0" anchor="t" anchorCtr="0">
            <a:noAutofit/>
          </a:bodyPr>
          <a:lstStyle/>
          <a:p>
            <a:pPr marL="0" lvl="0" indent="0" algn="l" rtl="0">
              <a:lnSpc>
                <a:spcPct val="166666"/>
              </a:lnSpc>
              <a:spcBef>
                <a:spcPts val="0"/>
              </a:spcBef>
              <a:spcAft>
                <a:spcPts val="0"/>
              </a:spcAft>
              <a:buClr>
                <a:schemeClr val="dk2"/>
              </a:buClr>
              <a:buSzPts val="1200"/>
              <a:buNone/>
            </a:pPr>
            <a:endParaRPr/>
          </a:p>
        </p:txBody>
      </p:sp>
      <p:sp>
        <p:nvSpPr>
          <p:cNvPr id="818" name="Google Shape;818;g2b2020298ec_0_98"/>
          <p:cNvSpPr txBox="1"/>
          <p:nvPr/>
        </p:nvSpPr>
        <p:spPr>
          <a:xfrm>
            <a:off x="243250" y="4478150"/>
            <a:ext cx="35928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400"/>
              <a:buFont typeface="Arial"/>
              <a:buNone/>
            </a:pPr>
            <a:r>
              <a:rPr lang="nl-NL">
                <a:solidFill>
                  <a:schemeClr val="dk1"/>
                </a:solidFill>
              </a:rPr>
              <a:t>Gemaakte keuze is niet meer te wijzigen na de deadline!</a:t>
            </a:r>
            <a:endParaRPr sz="1400" b="0" i="0" u="none" strike="noStrike" cap="none">
              <a:solidFill>
                <a:srgbClr val="000000"/>
              </a:solidFill>
              <a:latin typeface="Arial"/>
              <a:ea typeface="Arial"/>
              <a:cs typeface="Arial"/>
              <a:sym typeface="Arial"/>
            </a:endParaRPr>
          </a:p>
        </p:txBody>
      </p:sp>
      <p:pic>
        <p:nvPicPr>
          <p:cNvPr id="819" name="Google Shape;819;g2b2020298ec_0_98"/>
          <p:cNvPicPr preferRelativeResize="0"/>
          <p:nvPr/>
        </p:nvPicPr>
        <p:blipFill>
          <a:blip r:embed="rId4">
            <a:alphaModFix/>
          </a:blip>
          <a:stretch>
            <a:fillRect/>
          </a:stretch>
        </p:blipFill>
        <p:spPr>
          <a:xfrm>
            <a:off x="5525503" y="170500"/>
            <a:ext cx="2053825" cy="468550"/>
          </a:xfrm>
          <a:prstGeom prst="rect">
            <a:avLst/>
          </a:prstGeom>
          <a:noFill/>
          <a:ln>
            <a:noFill/>
          </a:ln>
        </p:spPr>
      </p:pic>
      <p:sp>
        <p:nvSpPr>
          <p:cNvPr id="820" name="Google Shape;820;g2b2020298ec_0_98"/>
          <p:cNvSpPr txBox="1"/>
          <p:nvPr/>
        </p:nvSpPr>
        <p:spPr>
          <a:xfrm>
            <a:off x="4443825" y="3487925"/>
            <a:ext cx="3000000" cy="1231500"/>
          </a:xfrm>
          <a:prstGeom prst="rect">
            <a:avLst/>
          </a:prstGeom>
          <a:noFill/>
          <a:ln>
            <a:noFill/>
          </a:ln>
        </p:spPr>
        <p:txBody>
          <a:bodyPr spcFirstLastPara="1" wrap="square" lIns="91425" tIns="91425" rIns="91425" bIns="91425" anchor="t" anchorCtr="0">
            <a:spAutoFit/>
          </a:bodyPr>
          <a:lstStyle/>
          <a:p>
            <a:pPr marL="457200" lvl="0" indent="-336550" algn="l" rtl="0">
              <a:spcBef>
                <a:spcPts val="0"/>
              </a:spcBef>
              <a:spcAft>
                <a:spcPts val="0"/>
              </a:spcAft>
              <a:buClr>
                <a:schemeClr val="lt1"/>
              </a:buClr>
              <a:buSzPts val="1700"/>
              <a:buChar char="●"/>
            </a:pPr>
            <a:r>
              <a:rPr lang="nl-NL" sz="1700">
                <a:solidFill>
                  <a:schemeClr val="lt1"/>
                </a:solidFill>
              </a:rPr>
              <a:t>Icoon verschijnt op 26 Februari</a:t>
            </a:r>
            <a:endParaRPr sz="1700">
              <a:solidFill>
                <a:schemeClr val="lt1"/>
              </a:solidFill>
            </a:endParaRPr>
          </a:p>
          <a:p>
            <a:pPr marL="457200" lvl="0" indent="-336550" algn="l" rtl="0">
              <a:spcBef>
                <a:spcPts val="0"/>
              </a:spcBef>
              <a:spcAft>
                <a:spcPts val="0"/>
              </a:spcAft>
              <a:buClr>
                <a:schemeClr val="lt1"/>
              </a:buClr>
              <a:buSzPts val="1700"/>
              <a:buChar char="●"/>
            </a:pPr>
            <a:r>
              <a:rPr lang="nl-NL" sz="1700">
                <a:solidFill>
                  <a:schemeClr val="lt1"/>
                </a:solidFill>
              </a:rPr>
              <a:t>Icoon verdwijnt op 15 Maart</a:t>
            </a:r>
            <a:endParaRPr/>
          </a:p>
        </p:txBody>
      </p:sp>
      <p:pic>
        <p:nvPicPr>
          <p:cNvPr id="821" name="Google Shape;821;g2b2020298ec_0_98"/>
          <p:cNvPicPr preferRelativeResize="0"/>
          <p:nvPr/>
        </p:nvPicPr>
        <p:blipFill>
          <a:blip r:embed="rId5">
            <a:alphaModFix/>
          </a:blip>
          <a:stretch>
            <a:fillRect/>
          </a:stretch>
        </p:blipFill>
        <p:spPr>
          <a:xfrm>
            <a:off x="3836200" y="1975250"/>
            <a:ext cx="5307800" cy="3168250"/>
          </a:xfrm>
          <a:prstGeom prst="rect">
            <a:avLst/>
          </a:prstGeom>
          <a:noFill/>
          <a:ln>
            <a:noFill/>
          </a:ln>
        </p:spPr>
      </p:pic>
      <p:cxnSp>
        <p:nvCxnSpPr>
          <p:cNvPr id="822" name="Google Shape;822;g2b2020298ec_0_98"/>
          <p:cNvCxnSpPr>
            <a:stCxn id="819" idx="2"/>
            <a:endCxn id="821" idx="0"/>
          </p:cNvCxnSpPr>
          <p:nvPr/>
        </p:nvCxnSpPr>
        <p:spPr>
          <a:xfrm flipH="1">
            <a:off x="6490015" y="639050"/>
            <a:ext cx="62400" cy="1336200"/>
          </a:xfrm>
          <a:prstGeom prst="straightConnector1">
            <a:avLst/>
          </a:prstGeom>
          <a:noFill/>
          <a:ln w="9525" cap="flat" cmpd="sng">
            <a:solidFill>
              <a:schemeClr val="dk1"/>
            </a:solidFill>
            <a:prstDash val="solid"/>
            <a:round/>
            <a:headEnd type="none" w="med" len="med"/>
            <a:tailEnd type="triangle" w="med" len="med"/>
          </a:ln>
        </p:spPr>
      </p:cxnSp>
      <p:sp>
        <p:nvSpPr>
          <p:cNvPr id="823" name="Google Shape;823;g2b2020298ec_0_98"/>
          <p:cNvSpPr txBox="1"/>
          <p:nvPr/>
        </p:nvSpPr>
        <p:spPr>
          <a:xfrm>
            <a:off x="565375" y="3048575"/>
            <a:ext cx="3000000" cy="1231076"/>
          </a:xfrm>
          <a:prstGeom prst="rect">
            <a:avLst/>
          </a:prstGeom>
          <a:noFill/>
          <a:ln>
            <a:noFill/>
          </a:ln>
        </p:spPr>
        <p:txBody>
          <a:bodyPr spcFirstLastPara="1" wrap="square" lIns="91425" tIns="91425" rIns="91425" bIns="91425" anchor="t" anchorCtr="0">
            <a:spAutoFit/>
          </a:bodyPr>
          <a:lstStyle/>
          <a:p>
            <a:pPr marL="457200" lvl="0" indent="-336550" algn="l" rtl="0">
              <a:spcBef>
                <a:spcPts val="0"/>
              </a:spcBef>
              <a:spcAft>
                <a:spcPts val="0"/>
              </a:spcAft>
              <a:buClr>
                <a:schemeClr val="lt1"/>
              </a:buClr>
              <a:buSzPts val="1700"/>
              <a:buChar char="●"/>
            </a:pPr>
            <a:r>
              <a:rPr lang="nl-NL" sz="1700" dirty="0">
                <a:solidFill>
                  <a:schemeClr val="lt1"/>
                </a:solidFill>
              </a:rPr>
              <a:t>Icoon verschijnt op 3 Maart</a:t>
            </a:r>
            <a:endParaRPr sz="1700" dirty="0">
              <a:solidFill>
                <a:schemeClr val="lt1"/>
              </a:solidFill>
            </a:endParaRPr>
          </a:p>
          <a:p>
            <a:pPr marL="457200" lvl="0" indent="-336550" algn="l" rtl="0">
              <a:spcBef>
                <a:spcPts val="0"/>
              </a:spcBef>
              <a:spcAft>
                <a:spcPts val="0"/>
              </a:spcAft>
              <a:buClr>
                <a:schemeClr val="lt1"/>
              </a:buClr>
              <a:buSzPts val="1700"/>
              <a:buChar char="●"/>
            </a:pPr>
            <a:r>
              <a:rPr lang="nl-NL" sz="1700" dirty="0">
                <a:solidFill>
                  <a:schemeClr val="lt1"/>
                </a:solidFill>
              </a:rPr>
              <a:t>Icoon verdwijnt op 20 Maart</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27"/>
        <p:cNvGrpSpPr/>
        <p:nvPr/>
      </p:nvGrpSpPr>
      <p:grpSpPr>
        <a:xfrm>
          <a:off x="0" y="0"/>
          <a:ext cx="0" cy="0"/>
          <a:chOff x="0" y="0"/>
          <a:chExt cx="0" cy="0"/>
        </a:xfrm>
      </p:grpSpPr>
      <p:sp>
        <p:nvSpPr>
          <p:cNvPr id="828" name="Google Shape;828;gd1bd3423f3_0_725"/>
          <p:cNvSpPr txBox="1">
            <a:spLocks noGrp="1"/>
          </p:cNvSpPr>
          <p:nvPr>
            <p:ph type="ctrTitle"/>
          </p:nvPr>
        </p:nvSpPr>
        <p:spPr>
          <a:xfrm>
            <a:off x="615951" y="3358194"/>
            <a:ext cx="7607400" cy="970500"/>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chemeClr val="lt1"/>
              </a:buClr>
              <a:buSzPts val="5400"/>
              <a:buFont typeface="Arial"/>
              <a:buNone/>
            </a:pPr>
            <a:r>
              <a:rPr lang="nl-NL"/>
              <a:t>Vragen?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pic>
        <p:nvPicPr>
          <p:cNvPr id="696" name="Google Shape;696;g2b2020298ec_0_418" descr="Afbeelding met persoon, staand, person, vrouw&#10;&#10;Automatisch gegenereerde beschrijving"/>
          <p:cNvPicPr preferRelativeResize="0">
            <a:picLocks noGrp="1"/>
          </p:cNvPicPr>
          <p:nvPr>
            <p:ph type="pic" idx="2"/>
          </p:nvPr>
        </p:nvPicPr>
        <p:blipFill rotWithShape="1">
          <a:blip r:embed="rId3">
            <a:alphaModFix/>
          </a:blip>
          <a:srcRect l="29557" r="20564"/>
          <a:stretch/>
        </p:blipFill>
        <p:spPr>
          <a:xfrm>
            <a:off x="4572000" y="0"/>
            <a:ext cx="4571999" cy="5143500"/>
          </a:xfrm>
          <a:prstGeom prst="rect">
            <a:avLst/>
          </a:prstGeom>
          <a:solidFill>
            <a:srgbClr val="D8D8D8"/>
          </a:solidFill>
          <a:ln>
            <a:noFill/>
          </a:ln>
        </p:spPr>
      </p:pic>
      <p:sp>
        <p:nvSpPr>
          <p:cNvPr id="697" name="Google Shape;697;g2b2020298ec_0_418"/>
          <p:cNvSpPr txBox="1">
            <a:spLocks noGrp="1"/>
          </p:cNvSpPr>
          <p:nvPr>
            <p:ph type="title"/>
          </p:nvPr>
        </p:nvSpPr>
        <p:spPr>
          <a:xfrm>
            <a:off x="432000" y="627070"/>
            <a:ext cx="3708000" cy="1440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3700"/>
              <a:buFont typeface="Arial"/>
              <a:buNone/>
            </a:pPr>
            <a:r>
              <a:rPr lang="nl-NL"/>
              <a:t>Welkom</a:t>
            </a:r>
            <a:endParaRPr/>
          </a:p>
        </p:txBody>
      </p:sp>
      <p:sp>
        <p:nvSpPr>
          <p:cNvPr id="698" name="Google Shape;698;g2b2020298ec_0_418"/>
          <p:cNvSpPr txBox="1">
            <a:spLocks noGrp="1"/>
          </p:cNvSpPr>
          <p:nvPr>
            <p:ph type="body" idx="1"/>
          </p:nvPr>
        </p:nvSpPr>
        <p:spPr>
          <a:xfrm>
            <a:off x="432000" y="1496281"/>
            <a:ext cx="3809400" cy="3075300"/>
          </a:xfrm>
          <a:prstGeom prst="rect">
            <a:avLst/>
          </a:prstGeom>
          <a:noFill/>
          <a:ln>
            <a:noFill/>
          </a:ln>
        </p:spPr>
        <p:txBody>
          <a:bodyPr spcFirstLastPara="1" wrap="square" lIns="0" tIns="0" rIns="0" bIns="0" anchor="t" anchorCtr="0">
            <a:noAutofit/>
          </a:bodyPr>
          <a:lstStyle/>
          <a:p>
            <a:pPr marL="457200" lvl="0" indent="-336550" algn="l" rtl="0">
              <a:lnSpc>
                <a:spcPct val="117647"/>
              </a:lnSpc>
              <a:spcBef>
                <a:spcPts val="0"/>
              </a:spcBef>
              <a:spcAft>
                <a:spcPts val="0"/>
              </a:spcAft>
              <a:buSzPts val="1700"/>
              <a:buChar char="•"/>
            </a:pPr>
            <a:r>
              <a:rPr lang="nl-NL"/>
              <a:t>Ivo jansen</a:t>
            </a:r>
            <a:br>
              <a:rPr lang="nl-NL"/>
            </a:br>
            <a:r>
              <a:rPr lang="nl-NL"/>
              <a:t>Leerjaarcoördinator 2 en 3</a:t>
            </a:r>
            <a:endParaRPr/>
          </a:p>
          <a:p>
            <a:pPr marL="457200" lvl="0" indent="0" algn="l" rtl="0">
              <a:lnSpc>
                <a:spcPct val="117647"/>
              </a:lnSpc>
              <a:spcBef>
                <a:spcPts val="0"/>
              </a:spcBef>
              <a:spcAft>
                <a:spcPts val="0"/>
              </a:spcAft>
              <a:buNone/>
            </a:pPr>
            <a:endParaRPr>
              <a:solidFill>
                <a:srgbClr val="FF0000"/>
              </a:solidFill>
            </a:endParaRPr>
          </a:p>
          <a:p>
            <a:pPr marL="457200" lvl="0" indent="0" algn="l" rtl="0">
              <a:lnSpc>
                <a:spcPct val="117647"/>
              </a:lnSpc>
              <a:spcBef>
                <a:spcPts val="0"/>
              </a:spcBef>
              <a:spcAft>
                <a:spcPts val="0"/>
              </a:spcAft>
              <a:buNone/>
            </a:pPr>
            <a:endParaRPr>
              <a:solidFill>
                <a:srgbClr val="FF0000"/>
              </a:solidFill>
            </a:endParaRPr>
          </a:p>
          <a:p>
            <a:pPr marL="457200" lvl="0" indent="-336550" algn="l" rtl="0">
              <a:lnSpc>
                <a:spcPct val="117647"/>
              </a:lnSpc>
              <a:spcBef>
                <a:spcPts val="0"/>
              </a:spcBef>
              <a:spcAft>
                <a:spcPts val="0"/>
              </a:spcAft>
              <a:buSzPts val="1700"/>
              <a:buChar char="•"/>
            </a:pPr>
            <a:r>
              <a:rPr lang="nl-NL"/>
              <a:t>Ruben Buskens</a:t>
            </a:r>
            <a:br>
              <a:rPr lang="nl-NL"/>
            </a:br>
            <a:r>
              <a:rPr lang="nl-NL"/>
              <a:t>Teamleider</a:t>
            </a:r>
            <a:endParaRPr/>
          </a:p>
          <a:p>
            <a:pPr marL="457200" lvl="0" indent="0" algn="l" rtl="0">
              <a:lnSpc>
                <a:spcPct val="117647"/>
              </a:lnSpc>
              <a:spcBef>
                <a:spcPts val="0"/>
              </a:spcBef>
              <a:spcAft>
                <a:spcPts val="0"/>
              </a:spcAft>
              <a:buNone/>
            </a:pPr>
            <a:endParaRPr/>
          </a:p>
          <a:p>
            <a:pPr marL="457200" lvl="0" indent="-336550" algn="l" rtl="0">
              <a:lnSpc>
                <a:spcPct val="117647"/>
              </a:lnSpc>
              <a:spcBef>
                <a:spcPts val="0"/>
              </a:spcBef>
              <a:spcAft>
                <a:spcPts val="0"/>
              </a:spcAft>
              <a:buSzPts val="1700"/>
              <a:buChar char="•"/>
            </a:pPr>
            <a:r>
              <a:rPr lang="nl-NL"/>
              <a:t>Christa de Bruijn</a:t>
            </a:r>
            <a:endParaRPr/>
          </a:p>
          <a:p>
            <a:pPr marL="457200" lvl="0" indent="0" algn="l" rtl="0">
              <a:spcBef>
                <a:spcPts val="0"/>
              </a:spcBef>
              <a:spcAft>
                <a:spcPts val="0"/>
              </a:spcAft>
              <a:buNone/>
            </a:pPr>
            <a:r>
              <a:rPr lang="nl-NL"/>
              <a:t>Decaan@roncallimavo.nl</a:t>
            </a:r>
            <a:endParaRPr sz="1400">
              <a:solidFill>
                <a:srgbClr val="FF0000"/>
              </a:solidFill>
            </a:endParaRPr>
          </a:p>
          <a:p>
            <a:pPr marL="179999" lvl="0" indent="-72049" algn="l" rtl="0">
              <a:lnSpc>
                <a:spcPct val="117647"/>
              </a:lnSpc>
              <a:spcBef>
                <a:spcPts val="0"/>
              </a:spcBef>
              <a:spcAft>
                <a:spcPts val="0"/>
              </a:spcAft>
              <a:buClr>
                <a:schemeClr val="lt1"/>
              </a:buClr>
              <a:buSzPts val="1700"/>
              <a:buNone/>
            </a:pPr>
            <a:endParaRPr/>
          </a:p>
        </p:txBody>
      </p:sp>
      <p:sp>
        <p:nvSpPr>
          <p:cNvPr id="699" name="Google Shape;699;g2b2020298ec_0_418"/>
          <p:cNvSpPr txBox="1">
            <a:spLocks noGrp="1"/>
          </p:cNvSpPr>
          <p:nvPr>
            <p:ph type="body" idx="3"/>
          </p:nvPr>
        </p:nvSpPr>
        <p:spPr>
          <a:xfrm>
            <a:off x="8751600" y="396670"/>
            <a:ext cx="392400" cy="1670400"/>
          </a:xfrm>
          <a:prstGeom prst="rect">
            <a:avLst/>
          </a:prstGeom>
          <a:blipFill rotWithShape="1">
            <a:blip r:embed="rId4">
              <a:alphaModFix/>
            </a:blip>
            <a:stretch>
              <a:fillRect l="139" r="-138"/>
            </a:stretch>
          </a:blipFill>
          <a:ln>
            <a:noFill/>
          </a:ln>
        </p:spPr>
        <p:txBody>
          <a:bodyPr spcFirstLastPara="1" wrap="square" lIns="0" tIns="0" rIns="0" bIns="0" anchor="t" anchorCtr="0">
            <a:noAutofit/>
          </a:bodyPr>
          <a:lstStyle/>
          <a:p>
            <a:pPr marL="0" lvl="0" indent="0" algn="l" rtl="0">
              <a:lnSpc>
                <a:spcPct val="166666"/>
              </a:lnSpc>
              <a:spcBef>
                <a:spcPts val="0"/>
              </a:spcBef>
              <a:spcAft>
                <a:spcPts val="0"/>
              </a:spcAft>
              <a:buClr>
                <a:schemeClr val="dk2"/>
              </a:buClr>
              <a:buSzPts val="1200"/>
              <a:buNone/>
            </a:pPr>
            <a:endParaRPr/>
          </a:p>
        </p:txBody>
      </p:sp>
      <p:pic>
        <p:nvPicPr>
          <p:cNvPr id="700" name="Google Shape;700;g2b2020298ec_0_418"/>
          <p:cNvPicPr preferRelativeResize="0"/>
          <p:nvPr/>
        </p:nvPicPr>
        <p:blipFill rotWithShape="1">
          <a:blip r:embed="rId5">
            <a:alphaModFix/>
          </a:blip>
          <a:srcRect/>
          <a:stretch/>
        </p:blipFill>
        <p:spPr>
          <a:xfrm>
            <a:off x="4140000" y="4039951"/>
            <a:ext cx="939800" cy="927100"/>
          </a:xfrm>
          <a:prstGeom prst="rect">
            <a:avLst/>
          </a:prstGeom>
          <a:noFill/>
          <a:ln>
            <a:noFill/>
          </a:ln>
        </p:spPr>
      </p:pic>
      <p:pic>
        <p:nvPicPr>
          <p:cNvPr id="701" name="Google Shape;701;g2b2020298ec_0_418" descr="Afbeelding met tekst, illustratie&#10;&#10;Automatisch gegenereerde beschrijving"/>
          <p:cNvPicPr preferRelativeResize="0"/>
          <p:nvPr/>
        </p:nvPicPr>
        <p:blipFill rotWithShape="1">
          <a:blip r:embed="rId6">
            <a:alphaModFix/>
          </a:blip>
          <a:srcRect/>
          <a:stretch/>
        </p:blipFill>
        <p:spPr>
          <a:xfrm>
            <a:off x="7848400" y="0"/>
            <a:ext cx="863600" cy="1143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06" name="Google Shape;706;p4"/>
          <p:cNvSpPr txBox="1">
            <a:spLocks noGrp="1"/>
          </p:cNvSpPr>
          <p:nvPr>
            <p:ph type="ctrTitle"/>
          </p:nvPr>
        </p:nvSpPr>
        <p:spPr>
          <a:xfrm>
            <a:off x="701969" y="181654"/>
            <a:ext cx="7276631" cy="4747534"/>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Clr>
                <a:schemeClr val="lt1"/>
              </a:buClr>
              <a:buSzPts val="3600"/>
              <a:buFont typeface="Arial"/>
              <a:buNone/>
            </a:pPr>
            <a:r>
              <a:rPr lang="nl-NL" sz="3600"/>
              <a:t>Inhoudsopgave</a:t>
            </a:r>
            <a:br>
              <a:rPr lang="nl-NL" sz="1700"/>
            </a:br>
            <a:r>
              <a:rPr lang="nl-NL" sz="1700"/>
              <a:t>Waar zitten we nu</a:t>
            </a:r>
            <a:endParaRPr sz="1700"/>
          </a:p>
          <a:p>
            <a:pPr marL="0" lvl="0" indent="0" algn="l" rtl="0">
              <a:lnSpc>
                <a:spcPct val="150000"/>
              </a:lnSpc>
              <a:spcBef>
                <a:spcPts val="0"/>
              </a:spcBef>
              <a:spcAft>
                <a:spcPts val="0"/>
              </a:spcAft>
              <a:buClr>
                <a:schemeClr val="lt1"/>
              </a:buClr>
              <a:buSzPts val="3600"/>
              <a:buFont typeface="Arial"/>
              <a:buNone/>
            </a:pPr>
            <a:r>
              <a:rPr lang="nl-NL" sz="1700"/>
              <a:t>Vakkenpakketkeuze klas 3</a:t>
            </a:r>
            <a:br>
              <a:rPr lang="nl-NL" sz="1700"/>
            </a:br>
            <a:r>
              <a:rPr lang="nl-NL" sz="1700"/>
              <a:t>Nieuwe vakken</a:t>
            </a:r>
            <a:endParaRPr sz="1700"/>
          </a:p>
          <a:p>
            <a:pPr marL="0" lvl="0" indent="0" algn="l" rtl="0">
              <a:lnSpc>
                <a:spcPct val="150000"/>
              </a:lnSpc>
              <a:spcBef>
                <a:spcPts val="0"/>
              </a:spcBef>
              <a:spcAft>
                <a:spcPts val="0"/>
              </a:spcAft>
              <a:buClr>
                <a:schemeClr val="lt1"/>
              </a:buClr>
              <a:buSzPts val="3600"/>
              <a:buFont typeface="Arial"/>
              <a:buNone/>
            </a:pPr>
            <a:r>
              <a:rPr lang="nl-NL" sz="1700"/>
              <a:t>Profielen vmbo-tl</a:t>
            </a:r>
            <a:br>
              <a:rPr lang="nl-NL" sz="1700"/>
            </a:br>
            <a:r>
              <a:rPr lang="nl-NL" sz="1700"/>
              <a:t>Profielen havo</a:t>
            </a:r>
            <a:br>
              <a:rPr lang="nl-NL" sz="1700"/>
            </a:br>
            <a:r>
              <a:rPr lang="nl-NL" sz="1700"/>
              <a:t>Belangrijke data &amp; tijdpad</a:t>
            </a:r>
            <a:br>
              <a:rPr lang="nl-NL" sz="1700"/>
            </a:br>
            <a:r>
              <a:rPr lang="nl-NL" sz="1700"/>
              <a:t>Formulier vakkenpakketkeuze</a:t>
            </a:r>
            <a:endParaRPr sz="1700"/>
          </a:p>
          <a:p>
            <a:pPr marL="0" lvl="0" indent="0" algn="l" rtl="0">
              <a:lnSpc>
                <a:spcPct val="150000"/>
              </a:lnSpc>
              <a:spcBef>
                <a:spcPts val="0"/>
              </a:spcBef>
              <a:spcAft>
                <a:spcPts val="0"/>
              </a:spcAft>
              <a:buClr>
                <a:schemeClr val="lt1"/>
              </a:buClr>
              <a:buSzPts val="3600"/>
              <a:buFont typeface="Arial"/>
              <a:buNone/>
            </a:pPr>
            <a:r>
              <a:rPr lang="nl-NL" sz="1700"/>
              <a:t>Vragenronde</a:t>
            </a:r>
            <a:endParaRPr sz="1700"/>
          </a:p>
        </p:txBody>
      </p:sp>
      <p:pic>
        <p:nvPicPr>
          <p:cNvPr id="707" name="Google Shape;707;p4"/>
          <p:cNvPicPr preferRelativeResize="0"/>
          <p:nvPr/>
        </p:nvPicPr>
        <p:blipFill rotWithShape="1">
          <a:blip r:embed="rId3">
            <a:alphaModFix/>
          </a:blip>
          <a:srcRect/>
          <a:stretch/>
        </p:blipFill>
        <p:spPr>
          <a:xfrm>
            <a:off x="6891731" y="3533127"/>
            <a:ext cx="1104900" cy="1028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g2b2020298ec_0_654"/>
          <p:cNvSpPr txBox="1">
            <a:spLocks noGrp="1"/>
          </p:cNvSpPr>
          <p:nvPr>
            <p:ph type="ctrTitle"/>
          </p:nvPr>
        </p:nvSpPr>
        <p:spPr>
          <a:xfrm>
            <a:off x="171910" y="25243"/>
            <a:ext cx="9255600" cy="47475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Clr>
                <a:schemeClr val="lt1"/>
              </a:buClr>
              <a:buSzPts val="3600"/>
              <a:buFont typeface="Arial"/>
              <a:buNone/>
            </a:pPr>
            <a:r>
              <a:rPr lang="nl-NL" sz="3600"/>
              <a:t>Doorstroom</a:t>
            </a:r>
            <a:endParaRPr sz="1700"/>
          </a:p>
        </p:txBody>
      </p:sp>
      <p:pic>
        <p:nvPicPr>
          <p:cNvPr id="713" name="Google Shape;713;g2b2020298ec_0_654"/>
          <p:cNvPicPr preferRelativeResize="0"/>
          <p:nvPr/>
        </p:nvPicPr>
        <p:blipFill rotWithShape="1">
          <a:blip r:embed="rId3">
            <a:alphaModFix/>
          </a:blip>
          <a:srcRect/>
          <a:stretch/>
        </p:blipFill>
        <p:spPr>
          <a:xfrm>
            <a:off x="923545" y="793637"/>
            <a:ext cx="7296911" cy="4017240"/>
          </a:xfrm>
          <a:prstGeom prst="rect">
            <a:avLst/>
          </a:prstGeom>
          <a:noFill/>
          <a:ln>
            <a:noFill/>
          </a:ln>
        </p:spPr>
      </p:pic>
      <p:sp>
        <p:nvSpPr>
          <p:cNvPr id="714" name="Google Shape;714;g2b2020298ec_0_654"/>
          <p:cNvSpPr/>
          <p:nvPr/>
        </p:nvSpPr>
        <p:spPr>
          <a:xfrm>
            <a:off x="1425200" y="1339450"/>
            <a:ext cx="1607400" cy="835800"/>
          </a:xfrm>
          <a:prstGeom prst="rect">
            <a:avLst/>
          </a:prstGeom>
          <a:solidFill>
            <a:srgbClr val="A2C4C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sp>
        <p:nvSpPr>
          <p:cNvPr id="720" name="Google Shape;720;g10e3d07bc68_0_0"/>
          <p:cNvSpPr txBox="1">
            <a:spLocks noGrp="1"/>
          </p:cNvSpPr>
          <p:nvPr>
            <p:ph type="title"/>
          </p:nvPr>
        </p:nvSpPr>
        <p:spPr>
          <a:xfrm>
            <a:off x="395775" y="511875"/>
            <a:ext cx="3320700" cy="14400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Clr>
                <a:schemeClr val="lt1"/>
              </a:buClr>
              <a:buSzPts val="3600"/>
              <a:buFont typeface="Arial"/>
              <a:buNone/>
            </a:pPr>
            <a:r>
              <a:rPr lang="nl-NL" sz="2700"/>
              <a:t>Je krijgt in leerjaar 3 </a:t>
            </a:r>
            <a:endParaRPr sz="2800"/>
          </a:p>
        </p:txBody>
      </p:sp>
      <p:sp>
        <p:nvSpPr>
          <p:cNvPr id="721" name="Google Shape;721;g10e3d07bc68_0_0"/>
          <p:cNvSpPr txBox="1">
            <a:spLocks noGrp="1"/>
          </p:cNvSpPr>
          <p:nvPr>
            <p:ph type="body" idx="1"/>
          </p:nvPr>
        </p:nvSpPr>
        <p:spPr>
          <a:xfrm>
            <a:off x="8751600" y="396670"/>
            <a:ext cx="392400" cy="1670400"/>
          </a:xfrm>
          <a:prstGeom prst="rect">
            <a:avLst/>
          </a:prstGeom>
          <a:blipFill rotWithShape="1">
            <a:blip r:embed="rId3">
              <a:alphaModFix/>
            </a:blip>
            <a:stretch>
              <a:fillRect l="144" r="-141"/>
            </a:stretch>
          </a:blipFill>
          <a:ln>
            <a:noFill/>
          </a:ln>
        </p:spPr>
        <p:txBody>
          <a:bodyPr spcFirstLastPara="1" wrap="square" lIns="0" tIns="0" rIns="0" bIns="0" anchor="t" anchorCtr="0">
            <a:noAutofit/>
          </a:bodyPr>
          <a:lstStyle/>
          <a:p>
            <a:pPr marL="0" lvl="0" indent="0" algn="l" rtl="0">
              <a:lnSpc>
                <a:spcPct val="166666"/>
              </a:lnSpc>
              <a:spcBef>
                <a:spcPts val="0"/>
              </a:spcBef>
              <a:spcAft>
                <a:spcPts val="0"/>
              </a:spcAft>
              <a:buSzPts val="1200"/>
              <a:buNone/>
            </a:pPr>
            <a:endParaRPr/>
          </a:p>
        </p:txBody>
      </p:sp>
      <p:sp>
        <p:nvSpPr>
          <p:cNvPr id="722" name="Google Shape;722;g10e3d07bc68_0_0"/>
          <p:cNvSpPr txBox="1">
            <a:spLocks noGrp="1"/>
          </p:cNvSpPr>
          <p:nvPr>
            <p:ph type="body" idx="3"/>
          </p:nvPr>
        </p:nvSpPr>
        <p:spPr>
          <a:xfrm>
            <a:off x="4757625" y="985200"/>
            <a:ext cx="4211400" cy="3664800"/>
          </a:xfrm>
          <a:prstGeom prst="rect">
            <a:avLst/>
          </a:prstGeom>
          <a:noFill/>
          <a:ln>
            <a:noFill/>
          </a:ln>
        </p:spPr>
        <p:txBody>
          <a:bodyPr spcFirstLastPara="1" wrap="square" lIns="0" tIns="0" rIns="0" bIns="0" anchor="t" anchorCtr="0">
            <a:noAutofit/>
          </a:bodyPr>
          <a:lstStyle/>
          <a:p>
            <a:pPr marL="0" lvl="0" indent="0" algn="l" rtl="0">
              <a:lnSpc>
                <a:spcPct val="117647"/>
              </a:lnSpc>
              <a:spcBef>
                <a:spcPts val="0"/>
              </a:spcBef>
              <a:spcAft>
                <a:spcPts val="0"/>
              </a:spcAft>
              <a:buNone/>
            </a:pPr>
            <a:r>
              <a:rPr lang="nl-NL" sz="1300" i="1"/>
              <a:t>Eerder gekozen vakken van jaar 1 naar jaar 2:</a:t>
            </a:r>
            <a:endParaRPr sz="1300" i="1"/>
          </a:p>
          <a:p>
            <a:pPr marL="457200" lvl="0" indent="-311150" algn="l" rtl="0">
              <a:lnSpc>
                <a:spcPct val="117647"/>
              </a:lnSpc>
              <a:spcBef>
                <a:spcPts val="0"/>
              </a:spcBef>
              <a:spcAft>
                <a:spcPts val="0"/>
              </a:spcAft>
              <a:buSzPts val="1300"/>
              <a:buAutoNum type="arabicPeriod"/>
            </a:pPr>
            <a:r>
              <a:rPr lang="nl-NL" sz="1300"/>
              <a:t>Duits</a:t>
            </a:r>
            <a:endParaRPr sz="1300"/>
          </a:p>
          <a:p>
            <a:pPr marL="457200" lvl="0" indent="-311150" algn="l" rtl="0">
              <a:lnSpc>
                <a:spcPct val="117647"/>
              </a:lnSpc>
              <a:spcBef>
                <a:spcPts val="0"/>
              </a:spcBef>
              <a:spcAft>
                <a:spcPts val="0"/>
              </a:spcAft>
              <a:buSzPts val="1300"/>
              <a:buAutoNum type="arabicPeriod"/>
            </a:pPr>
            <a:r>
              <a:rPr lang="nl-NL" sz="1300"/>
              <a:t>Frans</a:t>
            </a:r>
            <a:endParaRPr sz="1300"/>
          </a:p>
          <a:p>
            <a:pPr marL="457200" lvl="0" indent="-311150" algn="l" rtl="0">
              <a:lnSpc>
                <a:spcPct val="117647"/>
              </a:lnSpc>
              <a:spcBef>
                <a:spcPts val="0"/>
              </a:spcBef>
              <a:spcAft>
                <a:spcPts val="0"/>
              </a:spcAft>
              <a:buSzPts val="1300"/>
              <a:buAutoNum type="arabicPeriod"/>
            </a:pPr>
            <a:r>
              <a:rPr lang="nl-NL" sz="1300"/>
              <a:t>Aardrijkskunde</a:t>
            </a:r>
            <a:endParaRPr sz="1300"/>
          </a:p>
          <a:p>
            <a:pPr marL="457200" lvl="0" indent="-311150" algn="l" rtl="0">
              <a:lnSpc>
                <a:spcPct val="117647"/>
              </a:lnSpc>
              <a:spcBef>
                <a:spcPts val="0"/>
              </a:spcBef>
              <a:spcAft>
                <a:spcPts val="0"/>
              </a:spcAft>
              <a:buSzPts val="1300"/>
              <a:buAutoNum type="arabicPeriod"/>
            </a:pPr>
            <a:r>
              <a:rPr lang="nl-NL" sz="1300"/>
              <a:t>Geschiedenis</a:t>
            </a:r>
            <a:endParaRPr sz="1300"/>
          </a:p>
          <a:p>
            <a:pPr marL="457200" lvl="0" indent="-311150" algn="l" rtl="0">
              <a:lnSpc>
                <a:spcPct val="117647"/>
              </a:lnSpc>
              <a:spcBef>
                <a:spcPts val="0"/>
              </a:spcBef>
              <a:spcAft>
                <a:spcPts val="0"/>
              </a:spcAft>
              <a:buSzPts val="1300"/>
              <a:buAutoNum type="arabicPeriod"/>
            </a:pPr>
            <a:r>
              <a:rPr lang="nl-NL" sz="1300"/>
              <a:t>Beeldend-tekenen (BTE)</a:t>
            </a:r>
            <a:endParaRPr sz="1300"/>
          </a:p>
          <a:p>
            <a:pPr marL="457200" lvl="0" indent="0" algn="l" rtl="0">
              <a:lnSpc>
                <a:spcPct val="117647"/>
              </a:lnSpc>
              <a:spcBef>
                <a:spcPts val="0"/>
              </a:spcBef>
              <a:spcAft>
                <a:spcPts val="0"/>
              </a:spcAft>
              <a:buNone/>
            </a:pPr>
            <a:endParaRPr sz="1300" i="1"/>
          </a:p>
          <a:p>
            <a:pPr marL="0" lvl="0" indent="0" algn="l" rtl="0">
              <a:lnSpc>
                <a:spcPct val="117647"/>
              </a:lnSpc>
              <a:spcBef>
                <a:spcPts val="0"/>
              </a:spcBef>
              <a:spcAft>
                <a:spcPts val="0"/>
              </a:spcAft>
              <a:buNone/>
            </a:pPr>
            <a:r>
              <a:rPr lang="nl-NL" sz="1300" i="1"/>
              <a:t>Profielvakken:</a:t>
            </a:r>
            <a:endParaRPr sz="1300" i="1"/>
          </a:p>
          <a:p>
            <a:pPr marL="457200" lvl="0" indent="-311150" algn="l" rtl="0">
              <a:lnSpc>
                <a:spcPct val="117647"/>
              </a:lnSpc>
              <a:spcBef>
                <a:spcPts val="0"/>
              </a:spcBef>
              <a:spcAft>
                <a:spcPts val="0"/>
              </a:spcAft>
              <a:buSzPts val="1300"/>
              <a:buAutoNum type="arabicPeriod"/>
            </a:pPr>
            <a:r>
              <a:rPr lang="nl-NL" sz="1300"/>
              <a:t>Biologie</a:t>
            </a:r>
            <a:endParaRPr sz="1300"/>
          </a:p>
          <a:p>
            <a:pPr marL="457200" lvl="0" indent="-311150" algn="l" rtl="0">
              <a:lnSpc>
                <a:spcPct val="117647"/>
              </a:lnSpc>
              <a:spcBef>
                <a:spcPts val="0"/>
              </a:spcBef>
              <a:spcAft>
                <a:spcPts val="0"/>
              </a:spcAft>
              <a:buSzPts val="1300"/>
              <a:buAutoNum type="arabicPeriod"/>
            </a:pPr>
            <a:r>
              <a:rPr lang="nl-NL" sz="1300"/>
              <a:t>Wiskunde</a:t>
            </a:r>
            <a:endParaRPr sz="1300"/>
          </a:p>
          <a:p>
            <a:pPr marL="457200" lvl="0" indent="-311150" algn="l" rtl="0">
              <a:lnSpc>
                <a:spcPct val="117647"/>
              </a:lnSpc>
              <a:spcBef>
                <a:spcPts val="0"/>
              </a:spcBef>
              <a:spcAft>
                <a:spcPts val="0"/>
              </a:spcAft>
              <a:buSzPts val="1300"/>
              <a:buAutoNum type="arabicPeriod"/>
            </a:pPr>
            <a:r>
              <a:rPr lang="nl-NL" sz="1300"/>
              <a:t>Economie</a:t>
            </a:r>
            <a:endParaRPr sz="1300"/>
          </a:p>
          <a:p>
            <a:pPr marL="457200" lvl="0" indent="-311150" algn="l" rtl="0">
              <a:lnSpc>
                <a:spcPct val="117647"/>
              </a:lnSpc>
              <a:spcBef>
                <a:spcPts val="0"/>
              </a:spcBef>
              <a:spcAft>
                <a:spcPts val="0"/>
              </a:spcAft>
              <a:buSzPts val="1300"/>
              <a:buAutoNum type="arabicPeriod"/>
            </a:pPr>
            <a:r>
              <a:rPr lang="nl-NL" sz="1300"/>
              <a:t>Natuurkunde</a:t>
            </a:r>
            <a:endParaRPr sz="1300"/>
          </a:p>
          <a:p>
            <a:pPr marL="457200" lvl="0" indent="0" algn="l" rtl="0">
              <a:lnSpc>
                <a:spcPct val="117647"/>
              </a:lnSpc>
              <a:spcBef>
                <a:spcPts val="0"/>
              </a:spcBef>
              <a:spcAft>
                <a:spcPts val="0"/>
              </a:spcAft>
              <a:buNone/>
            </a:pPr>
            <a:endParaRPr sz="1300"/>
          </a:p>
          <a:p>
            <a:pPr marL="0" lvl="0" indent="0" algn="l" rtl="0">
              <a:lnSpc>
                <a:spcPct val="117647"/>
              </a:lnSpc>
              <a:spcBef>
                <a:spcPts val="0"/>
              </a:spcBef>
              <a:spcAft>
                <a:spcPts val="0"/>
              </a:spcAft>
              <a:buNone/>
            </a:pPr>
            <a:r>
              <a:rPr lang="nl-NL" sz="1300" i="1"/>
              <a:t>Nieuw te kiezen vakken:</a:t>
            </a:r>
            <a:endParaRPr sz="1300" i="1"/>
          </a:p>
          <a:p>
            <a:pPr marL="457200" lvl="0" indent="-311150" algn="l" rtl="0">
              <a:lnSpc>
                <a:spcPct val="117647"/>
              </a:lnSpc>
              <a:spcBef>
                <a:spcPts val="0"/>
              </a:spcBef>
              <a:spcAft>
                <a:spcPts val="0"/>
              </a:spcAft>
              <a:buSzPts val="1300"/>
              <a:buAutoNum type="arabicPeriod"/>
            </a:pPr>
            <a:r>
              <a:rPr lang="nl-NL" sz="1300"/>
              <a:t>Lichamelijke opvoeding 2 (LO2)</a:t>
            </a:r>
            <a:endParaRPr sz="1300"/>
          </a:p>
          <a:p>
            <a:pPr marL="457200" lvl="0" indent="-311150" algn="l" rtl="0">
              <a:lnSpc>
                <a:spcPct val="117647"/>
              </a:lnSpc>
              <a:spcBef>
                <a:spcPts val="0"/>
              </a:spcBef>
              <a:spcAft>
                <a:spcPts val="0"/>
              </a:spcAft>
              <a:buSzPts val="1300"/>
              <a:buAutoNum type="arabicPeriod"/>
            </a:pPr>
            <a:r>
              <a:rPr lang="nl-NL" sz="1300"/>
              <a:t>Informatietechnologie theoretische leerweg (ITTL)</a:t>
            </a:r>
            <a:endParaRPr sz="1300"/>
          </a:p>
          <a:p>
            <a:pPr marL="914400" lvl="0" indent="0" algn="l" rtl="0">
              <a:lnSpc>
                <a:spcPct val="117647"/>
              </a:lnSpc>
              <a:spcBef>
                <a:spcPts val="0"/>
              </a:spcBef>
              <a:spcAft>
                <a:spcPts val="0"/>
              </a:spcAft>
              <a:buNone/>
            </a:pPr>
            <a:endParaRPr sz="1300"/>
          </a:p>
          <a:p>
            <a:pPr marL="0" lvl="0" indent="0" algn="l" rtl="0">
              <a:lnSpc>
                <a:spcPct val="117647"/>
              </a:lnSpc>
              <a:spcBef>
                <a:spcPts val="0"/>
              </a:spcBef>
              <a:spcAft>
                <a:spcPts val="0"/>
              </a:spcAft>
              <a:buSzPts val="1700"/>
              <a:buNone/>
            </a:pPr>
            <a:endParaRPr sz="1300"/>
          </a:p>
          <a:p>
            <a:pPr marL="0" lvl="0" indent="0" algn="l" rtl="0">
              <a:lnSpc>
                <a:spcPct val="117647"/>
              </a:lnSpc>
              <a:spcBef>
                <a:spcPts val="0"/>
              </a:spcBef>
              <a:spcAft>
                <a:spcPts val="0"/>
              </a:spcAft>
              <a:buSzPts val="1700"/>
              <a:buNone/>
            </a:pPr>
            <a:endParaRPr sz="1400"/>
          </a:p>
        </p:txBody>
      </p:sp>
      <p:sp>
        <p:nvSpPr>
          <p:cNvPr id="723" name="Google Shape;723;g10e3d07bc68_0_0"/>
          <p:cNvSpPr txBox="1">
            <a:spLocks noGrp="1"/>
          </p:cNvSpPr>
          <p:nvPr>
            <p:ph type="body" idx="4"/>
          </p:nvPr>
        </p:nvSpPr>
        <p:spPr>
          <a:xfrm>
            <a:off x="529675" y="1393025"/>
            <a:ext cx="3144300" cy="31935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None/>
            </a:pPr>
            <a:r>
              <a:rPr lang="nl-NL" sz="1500">
                <a:solidFill>
                  <a:srgbClr val="FFFFFF"/>
                </a:solidFill>
              </a:rPr>
              <a:t>Verplicht:</a:t>
            </a:r>
            <a:endParaRPr sz="1500">
              <a:solidFill>
                <a:srgbClr val="FFFFFF"/>
              </a:solidFill>
            </a:endParaRPr>
          </a:p>
          <a:p>
            <a:pPr marL="457200" lvl="0" indent="-323850" algn="l" rtl="0">
              <a:lnSpc>
                <a:spcPct val="150000"/>
              </a:lnSpc>
              <a:spcBef>
                <a:spcPts val="0"/>
              </a:spcBef>
              <a:spcAft>
                <a:spcPts val="0"/>
              </a:spcAft>
              <a:buClr>
                <a:srgbClr val="FFFFFF"/>
              </a:buClr>
              <a:buSzPts val="1500"/>
              <a:buChar char="●"/>
            </a:pPr>
            <a:r>
              <a:rPr lang="nl-NL" sz="1500">
                <a:solidFill>
                  <a:srgbClr val="FFFFFF"/>
                </a:solidFill>
              </a:rPr>
              <a:t>Nederlands</a:t>
            </a:r>
            <a:endParaRPr sz="1500">
              <a:solidFill>
                <a:srgbClr val="FFFFFF"/>
              </a:solidFill>
            </a:endParaRPr>
          </a:p>
          <a:p>
            <a:pPr marL="457200" lvl="0" indent="-323850" algn="l" rtl="0">
              <a:lnSpc>
                <a:spcPct val="150000"/>
              </a:lnSpc>
              <a:spcBef>
                <a:spcPts val="0"/>
              </a:spcBef>
              <a:spcAft>
                <a:spcPts val="0"/>
              </a:spcAft>
              <a:buClr>
                <a:srgbClr val="FFFFFF"/>
              </a:buClr>
              <a:buSzPts val="1500"/>
              <a:buChar char="●"/>
            </a:pPr>
            <a:r>
              <a:rPr lang="nl-NL" sz="1500">
                <a:solidFill>
                  <a:srgbClr val="FFFFFF"/>
                </a:solidFill>
              </a:rPr>
              <a:t>Engels</a:t>
            </a:r>
            <a:endParaRPr sz="1500">
              <a:solidFill>
                <a:srgbClr val="FFFFFF"/>
              </a:solidFill>
            </a:endParaRPr>
          </a:p>
          <a:p>
            <a:pPr marL="457200" lvl="0" indent="-323850" algn="l" rtl="0">
              <a:lnSpc>
                <a:spcPct val="150000"/>
              </a:lnSpc>
              <a:spcBef>
                <a:spcPts val="0"/>
              </a:spcBef>
              <a:spcAft>
                <a:spcPts val="0"/>
              </a:spcAft>
              <a:buClr>
                <a:srgbClr val="FFFFFF"/>
              </a:buClr>
              <a:buSzPts val="1500"/>
              <a:buChar char="●"/>
            </a:pPr>
            <a:r>
              <a:rPr lang="nl-NL" sz="1500">
                <a:solidFill>
                  <a:srgbClr val="FFFFFF"/>
                </a:solidFill>
              </a:rPr>
              <a:t>Lichamelijke opvoeding</a:t>
            </a:r>
            <a:endParaRPr sz="1500">
              <a:solidFill>
                <a:srgbClr val="FFFFFF"/>
              </a:solidFill>
            </a:endParaRPr>
          </a:p>
          <a:p>
            <a:pPr marL="457200" lvl="0" indent="-323850" algn="l" rtl="0">
              <a:lnSpc>
                <a:spcPct val="150000"/>
              </a:lnSpc>
              <a:spcBef>
                <a:spcPts val="0"/>
              </a:spcBef>
              <a:spcAft>
                <a:spcPts val="0"/>
              </a:spcAft>
              <a:buClr>
                <a:srgbClr val="FFFFFF"/>
              </a:buClr>
              <a:buSzPts val="1500"/>
              <a:buChar char="❖"/>
            </a:pPr>
            <a:r>
              <a:rPr lang="nl-NL" sz="1500">
                <a:solidFill>
                  <a:srgbClr val="FFFFFF"/>
                </a:solidFill>
              </a:rPr>
              <a:t>Culturele en kunstzinnige vormingen (CKV)</a:t>
            </a:r>
            <a:r>
              <a:rPr lang="nl-NL" sz="1500"/>
              <a:t> of CKV-international (CKV-INT)</a:t>
            </a:r>
            <a:r>
              <a:rPr lang="nl-NL" sz="1300"/>
              <a:t> </a:t>
            </a:r>
            <a:endParaRPr sz="1500"/>
          </a:p>
        </p:txBody>
      </p:sp>
      <p:sp>
        <p:nvSpPr>
          <p:cNvPr id="724" name="Google Shape;724;g10e3d07bc68_0_0"/>
          <p:cNvSpPr txBox="1"/>
          <p:nvPr/>
        </p:nvSpPr>
        <p:spPr>
          <a:xfrm>
            <a:off x="4650600" y="0"/>
            <a:ext cx="4168200" cy="985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nl-NL" sz="1400" b="0" i="0" u="none" strike="noStrike" cap="none">
                <a:solidFill>
                  <a:schemeClr val="dk2"/>
                </a:solidFill>
                <a:latin typeface="Arial"/>
                <a:ea typeface="Arial"/>
                <a:cs typeface="Arial"/>
                <a:sym typeface="Arial"/>
              </a:rPr>
              <a:t>Kies 6 van de onderstaande 11 vakken</a:t>
            </a:r>
            <a:endParaRPr sz="1400" b="0" i="0" u="none" strike="noStrike" cap="none">
              <a:solidFill>
                <a:schemeClr val="dk2"/>
              </a:solidFill>
              <a:latin typeface="Arial"/>
              <a:ea typeface="Arial"/>
              <a:cs typeface="Arial"/>
              <a:sym typeface="Arial"/>
            </a:endParaRPr>
          </a:p>
          <a:p>
            <a:pPr marL="457200" marR="0" lvl="0" indent="-317500" algn="l" rtl="0">
              <a:lnSpc>
                <a:spcPct val="100000"/>
              </a:lnSpc>
              <a:spcBef>
                <a:spcPts val="0"/>
              </a:spcBef>
              <a:spcAft>
                <a:spcPts val="0"/>
              </a:spcAft>
              <a:buClr>
                <a:schemeClr val="dk2"/>
              </a:buClr>
              <a:buSzPts val="1400"/>
              <a:buFont typeface="Arial"/>
              <a:buChar char="●"/>
            </a:pPr>
            <a:r>
              <a:rPr lang="nl-NL" sz="1200" b="0" i="0" u="none" strike="noStrike" cap="none">
                <a:solidFill>
                  <a:schemeClr val="dk2"/>
                </a:solidFill>
                <a:latin typeface="Arial"/>
                <a:ea typeface="Arial"/>
                <a:cs typeface="Arial"/>
                <a:sym typeface="Arial"/>
              </a:rPr>
              <a:t>Let op bij de vakken 1 t/m 5: als je een vak hiervan</a:t>
            </a:r>
            <a:endParaRPr sz="1200" b="0" i="0" u="none" strike="noStrike" cap="none">
              <a:solidFill>
                <a:schemeClr val="dk2"/>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200"/>
              <a:buFont typeface="Arial"/>
              <a:buNone/>
            </a:pPr>
            <a:r>
              <a:rPr lang="nl-NL" sz="1200" b="0" i="0" u="sng" strike="noStrike" cap="none">
                <a:solidFill>
                  <a:schemeClr val="dk2"/>
                </a:solidFill>
                <a:latin typeface="Arial"/>
                <a:ea typeface="Arial"/>
                <a:cs typeface="Arial"/>
                <a:sym typeface="Arial"/>
              </a:rPr>
              <a:t>niet</a:t>
            </a:r>
            <a:r>
              <a:rPr lang="nl-NL" sz="1200" b="0" i="0" u="none" strike="noStrike" cap="none">
                <a:solidFill>
                  <a:schemeClr val="dk2"/>
                </a:solidFill>
                <a:latin typeface="Arial"/>
                <a:ea typeface="Arial"/>
                <a:cs typeface="Arial"/>
                <a:sym typeface="Arial"/>
              </a:rPr>
              <a:t> hebt, kan je het ook niet kiezen</a:t>
            </a:r>
            <a:endParaRPr sz="12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a:solidFill>
                <a:schemeClr val="dk2"/>
              </a:solidFill>
            </a:endParaRPr>
          </a:p>
        </p:txBody>
      </p:sp>
      <p:sp>
        <p:nvSpPr>
          <p:cNvPr id="725" name="Google Shape;725;g10e3d07bc68_0_0"/>
          <p:cNvSpPr txBox="1"/>
          <p:nvPr/>
        </p:nvSpPr>
        <p:spPr>
          <a:xfrm>
            <a:off x="189675" y="4697100"/>
            <a:ext cx="8133300" cy="446400"/>
          </a:xfrm>
          <a:prstGeom prst="rect">
            <a:avLst/>
          </a:prstGeom>
          <a:noFill/>
          <a:ln>
            <a:noFill/>
          </a:ln>
        </p:spPr>
        <p:txBody>
          <a:bodyPr spcFirstLastPara="1" wrap="square" lIns="91425" tIns="91425" rIns="91425" bIns="91425" anchor="t" anchorCtr="0">
            <a:spAutoFit/>
          </a:bodyPr>
          <a:lstStyle/>
          <a:p>
            <a:pPr marL="0" marR="0" lvl="0" indent="0" algn="l" rtl="0">
              <a:lnSpc>
                <a:spcPct val="150000"/>
              </a:lnSpc>
              <a:spcBef>
                <a:spcPts val="0"/>
              </a:spcBef>
              <a:spcAft>
                <a:spcPts val="0"/>
              </a:spcAft>
              <a:buClr>
                <a:schemeClr val="lt1"/>
              </a:buClr>
              <a:buSzPts val="3600"/>
              <a:buFont typeface="Arial"/>
              <a:buNone/>
            </a:pPr>
            <a:r>
              <a:rPr lang="nl-NL" sz="1700" b="0" i="0" u="none" strike="noStrike" cap="none">
                <a:solidFill>
                  <a:schemeClr val="dk1"/>
                </a:solidFill>
                <a:latin typeface="Arial"/>
                <a:ea typeface="Arial"/>
                <a:cs typeface="Arial"/>
                <a:sym typeface="Arial"/>
              </a:rPr>
              <a:t>LET OP: Vakken die je nu </a:t>
            </a:r>
            <a:r>
              <a:rPr lang="nl-NL" sz="1700" b="0" i="1" u="sng" strike="noStrike" cap="none">
                <a:solidFill>
                  <a:schemeClr val="dk1"/>
                </a:solidFill>
                <a:latin typeface="Arial"/>
                <a:ea typeface="Arial"/>
                <a:cs typeface="Arial"/>
                <a:sym typeface="Arial"/>
              </a:rPr>
              <a:t>niet</a:t>
            </a:r>
            <a:r>
              <a:rPr lang="nl-NL" sz="1700" b="0" i="0" u="none" strike="noStrike" cap="none">
                <a:solidFill>
                  <a:schemeClr val="dk1"/>
                </a:solidFill>
                <a:latin typeface="Arial"/>
                <a:ea typeface="Arial"/>
                <a:cs typeface="Arial"/>
                <a:sym typeface="Arial"/>
              </a:rPr>
              <a:t> kiest kun je in lat</a:t>
            </a:r>
            <a:r>
              <a:rPr lang="nl-NL" sz="1700">
                <a:solidFill>
                  <a:schemeClr val="dk1"/>
                </a:solidFill>
              </a:rPr>
              <a:t>er</a:t>
            </a:r>
            <a:r>
              <a:rPr lang="nl-NL" sz="1700" b="0" i="0" u="none" strike="noStrike" cap="none">
                <a:solidFill>
                  <a:schemeClr val="dk1"/>
                </a:solidFill>
                <a:latin typeface="Arial"/>
                <a:ea typeface="Arial"/>
                <a:cs typeface="Arial"/>
                <a:sym typeface="Arial"/>
              </a:rPr>
              <a:t> klassen ook niet meer kiezen</a:t>
            </a:r>
            <a:endParaRPr sz="1400" b="0" i="0" u="none" strike="noStrike" cap="none">
              <a:solidFill>
                <a:srgbClr val="000000"/>
              </a:solidFill>
              <a:latin typeface="Arial"/>
              <a:ea typeface="Arial"/>
              <a:cs typeface="Arial"/>
              <a:sym typeface="Arial"/>
            </a:endParaRPr>
          </a:p>
        </p:txBody>
      </p:sp>
      <p:sp>
        <p:nvSpPr>
          <p:cNvPr id="726" name="Google Shape;726;g10e3d07bc68_0_0"/>
          <p:cNvSpPr txBox="1"/>
          <p:nvPr/>
        </p:nvSpPr>
        <p:spPr>
          <a:xfrm>
            <a:off x="8751600" y="396670"/>
            <a:ext cx="392400" cy="1670400"/>
          </a:xfrm>
          <a:prstGeom prst="rect">
            <a:avLst/>
          </a:prstGeom>
          <a:blipFill rotWithShape="1">
            <a:blip r:embed="rId3">
              <a:alphaModFix/>
            </a:blip>
            <a:stretch>
              <a:fillRect l="150" r="-150"/>
            </a:stretch>
          </a:blipFill>
          <a:ln>
            <a:noFill/>
          </a:ln>
        </p:spPr>
        <p:txBody>
          <a:bodyPr spcFirstLastPara="1" wrap="square" lIns="0" tIns="0" rIns="0" bIns="0" anchor="t" anchorCtr="0">
            <a:noAutofit/>
          </a:bodyPr>
          <a:lstStyle/>
          <a:p>
            <a:pPr marL="0" marR="0" lvl="0" indent="0" algn="l" rtl="0">
              <a:lnSpc>
                <a:spcPct val="166666"/>
              </a:lnSpc>
              <a:spcBef>
                <a:spcPts val="0"/>
              </a:spcBef>
              <a:spcAft>
                <a:spcPts val="0"/>
              </a:spcAft>
              <a:buClr>
                <a:srgbClr val="000000"/>
              </a:buClr>
              <a:buSzPts val="1200"/>
              <a:buFont typeface="Arial"/>
              <a:buNone/>
            </a:pPr>
            <a:endParaRPr sz="1200" b="0" i="0" u="none" strike="noStrike" cap="none">
              <a:solidFill>
                <a:srgbClr val="8068FF"/>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31"/>
        <p:cNvGrpSpPr/>
        <p:nvPr/>
      </p:nvGrpSpPr>
      <p:grpSpPr>
        <a:xfrm>
          <a:off x="0" y="0"/>
          <a:ext cx="0" cy="0"/>
          <a:chOff x="0" y="0"/>
          <a:chExt cx="0" cy="0"/>
        </a:xfrm>
      </p:grpSpPr>
      <p:sp>
        <p:nvSpPr>
          <p:cNvPr id="732" name="Google Shape;732;g10e3d07bc68_0_16"/>
          <p:cNvSpPr txBox="1">
            <a:spLocks noGrp="1"/>
          </p:cNvSpPr>
          <p:nvPr>
            <p:ph type="title"/>
          </p:nvPr>
        </p:nvSpPr>
        <p:spPr>
          <a:xfrm>
            <a:off x="424750" y="559525"/>
            <a:ext cx="2994600" cy="9111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3700"/>
              <a:buNone/>
            </a:pPr>
            <a:r>
              <a:rPr lang="nl-NL" sz="2700"/>
              <a:t>Nieuwe vakken </a:t>
            </a:r>
            <a:endParaRPr sz="2700"/>
          </a:p>
        </p:txBody>
      </p:sp>
      <p:sp>
        <p:nvSpPr>
          <p:cNvPr id="733" name="Google Shape;733;g10e3d07bc68_0_16"/>
          <p:cNvSpPr txBox="1">
            <a:spLocks noGrp="1"/>
          </p:cNvSpPr>
          <p:nvPr>
            <p:ph type="body" idx="1"/>
          </p:nvPr>
        </p:nvSpPr>
        <p:spPr>
          <a:xfrm>
            <a:off x="8751600" y="396670"/>
            <a:ext cx="392400" cy="1670400"/>
          </a:xfrm>
          <a:prstGeom prst="rect">
            <a:avLst/>
          </a:prstGeom>
          <a:blipFill rotWithShape="1">
            <a:blip r:embed="rId3">
              <a:alphaModFix/>
            </a:blip>
            <a:stretch>
              <a:fillRect l="144" r="-141"/>
            </a:stretch>
          </a:blipFill>
          <a:ln>
            <a:noFill/>
          </a:ln>
        </p:spPr>
        <p:txBody>
          <a:bodyPr spcFirstLastPara="1" wrap="square" lIns="0" tIns="0" rIns="0" bIns="0" anchor="t" anchorCtr="0">
            <a:noAutofit/>
          </a:bodyPr>
          <a:lstStyle/>
          <a:p>
            <a:pPr marL="0" lvl="0" indent="0" algn="l" rtl="0">
              <a:lnSpc>
                <a:spcPct val="166666"/>
              </a:lnSpc>
              <a:spcBef>
                <a:spcPts val="0"/>
              </a:spcBef>
              <a:spcAft>
                <a:spcPts val="0"/>
              </a:spcAft>
              <a:buSzPts val="1200"/>
              <a:buNone/>
            </a:pPr>
            <a:endParaRPr/>
          </a:p>
        </p:txBody>
      </p:sp>
      <p:sp>
        <p:nvSpPr>
          <p:cNvPr id="734" name="Google Shape;734;g10e3d07bc68_0_16"/>
          <p:cNvSpPr txBox="1">
            <a:spLocks noGrp="1"/>
          </p:cNvSpPr>
          <p:nvPr>
            <p:ph type="body" idx="3"/>
          </p:nvPr>
        </p:nvSpPr>
        <p:spPr>
          <a:xfrm>
            <a:off x="4984125" y="709950"/>
            <a:ext cx="3802800" cy="3970800"/>
          </a:xfrm>
          <a:prstGeom prst="rect">
            <a:avLst/>
          </a:prstGeom>
          <a:noFill/>
          <a:ln>
            <a:noFill/>
          </a:ln>
        </p:spPr>
        <p:txBody>
          <a:bodyPr spcFirstLastPara="1" wrap="square" lIns="0" tIns="0" rIns="0" bIns="0" anchor="t" anchorCtr="0">
            <a:noAutofit/>
          </a:bodyPr>
          <a:lstStyle/>
          <a:p>
            <a:pPr marL="0" lvl="0" indent="0" algn="l" rtl="0">
              <a:lnSpc>
                <a:spcPct val="117647"/>
              </a:lnSpc>
              <a:spcBef>
                <a:spcPts val="0"/>
              </a:spcBef>
              <a:spcAft>
                <a:spcPts val="0"/>
              </a:spcAft>
              <a:buSzPts val="1700"/>
              <a:buNone/>
            </a:pPr>
            <a:endParaRPr/>
          </a:p>
          <a:p>
            <a:pPr marL="457200" lvl="0" indent="-336550" algn="l" rtl="0">
              <a:lnSpc>
                <a:spcPct val="117647"/>
              </a:lnSpc>
              <a:spcBef>
                <a:spcPts val="0"/>
              </a:spcBef>
              <a:spcAft>
                <a:spcPts val="0"/>
              </a:spcAft>
              <a:buSzPts val="1700"/>
              <a:buChar char="●"/>
            </a:pPr>
            <a:r>
              <a:rPr lang="nl-NL"/>
              <a:t>LO2: stage buiten schooluren</a:t>
            </a:r>
            <a:endParaRPr/>
          </a:p>
          <a:p>
            <a:pPr marL="914400" lvl="1" indent="-295275" algn="l" rtl="0">
              <a:lnSpc>
                <a:spcPct val="190476"/>
              </a:lnSpc>
              <a:spcBef>
                <a:spcPts val="0"/>
              </a:spcBef>
              <a:spcAft>
                <a:spcPts val="0"/>
              </a:spcAft>
              <a:buSzPts val="1050"/>
              <a:buChar char="○"/>
            </a:pPr>
            <a:r>
              <a:rPr lang="nl-NL"/>
              <a:t>Sport technieken leren</a:t>
            </a:r>
            <a:endParaRPr/>
          </a:p>
          <a:p>
            <a:pPr marL="914400" lvl="1" indent="-295275" algn="l" rtl="0">
              <a:lnSpc>
                <a:spcPct val="190476"/>
              </a:lnSpc>
              <a:spcBef>
                <a:spcPts val="0"/>
              </a:spcBef>
              <a:spcAft>
                <a:spcPts val="0"/>
              </a:spcAft>
              <a:buSzPts val="1050"/>
              <a:buChar char="○"/>
            </a:pPr>
            <a:r>
              <a:rPr lang="nl-NL"/>
              <a:t>Organisatorische vaardigheden</a:t>
            </a:r>
            <a:endParaRPr/>
          </a:p>
          <a:p>
            <a:pPr marL="914400" lvl="1" indent="-295275" algn="l" rtl="0">
              <a:lnSpc>
                <a:spcPct val="190476"/>
              </a:lnSpc>
              <a:spcBef>
                <a:spcPts val="0"/>
              </a:spcBef>
              <a:spcAft>
                <a:spcPts val="0"/>
              </a:spcAft>
              <a:buSzPts val="1050"/>
              <a:buChar char="○"/>
            </a:pPr>
            <a:r>
              <a:rPr lang="nl-NL"/>
              <a:t>Toetsen</a:t>
            </a:r>
            <a:endParaRPr/>
          </a:p>
          <a:p>
            <a:pPr marL="0" lvl="0" indent="0" algn="l" rtl="0">
              <a:lnSpc>
                <a:spcPct val="117647"/>
              </a:lnSpc>
              <a:spcBef>
                <a:spcPts val="0"/>
              </a:spcBef>
              <a:spcAft>
                <a:spcPts val="0"/>
              </a:spcAft>
              <a:buSzPts val="1700"/>
              <a:buNone/>
            </a:pPr>
            <a:endParaRPr/>
          </a:p>
          <a:p>
            <a:pPr marL="0" lvl="0" indent="0" algn="l" rtl="0">
              <a:lnSpc>
                <a:spcPct val="117647"/>
              </a:lnSpc>
              <a:spcBef>
                <a:spcPts val="0"/>
              </a:spcBef>
              <a:spcAft>
                <a:spcPts val="0"/>
              </a:spcAft>
              <a:buSzPts val="1700"/>
              <a:buNone/>
            </a:pPr>
            <a:endParaRPr/>
          </a:p>
          <a:p>
            <a:pPr marL="457200" lvl="0" indent="-336550" algn="l" rtl="0">
              <a:lnSpc>
                <a:spcPct val="117647"/>
              </a:lnSpc>
              <a:spcBef>
                <a:spcPts val="0"/>
              </a:spcBef>
              <a:spcAft>
                <a:spcPts val="0"/>
              </a:spcAft>
              <a:buSzPts val="1700"/>
              <a:buChar char="●"/>
            </a:pPr>
            <a:r>
              <a:rPr lang="nl-NL"/>
              <a:t>ITTL: vervolg op IT</a:t>
            </a:r>
            <a:endParaRPr/>
          </a:p>
          <a:p>
            <a:pPr marL="914400" lvl="1" indent="-295275" algn="l" rtl="0">
              <a:lnSpc>
                <a:spcPct val="190476"/>
              </a:lnSpc>
              <a:spcBef>
                <a:spcPts val="0"/>
              </a:spcBef>
              <a:spcAft>
                <a:spcPts val="0"/>
              </a:spcAft>
              <a:buSzPts val="1050"/>
              <a:buChar char="○"/>
            </a:pPr>
            <a:r>
              <a:rPr lang="nl-NL"/>
              <a:t>Digital Art</a:t>
            </a:r>
            <a:endParaRPr/>
          </a:p>
          <a:p>
            <a:pPr marL="914400" lvl="1" indent="-295275" algn="l" rtl="0">
              <a:lnSpc>
                <a:spcPct val="190476"/>
              </a:lnSpc>
              <a:spcBef>
                <a:spcPts val="0"/>
              </a:spcBef>
              <a:spcAft>
                <a:spcPts val="0"/>
              </a:spcAft>
              <a:buSzPts val="1050"/>
              <a:buChar char="○"/>
            </a:pPr>
            <a:r>
              <a:rPr lang="nl-NL"/>
              <a:t>eCommerce</a:t>
            </a:r>
            <a:endParaRPr/>
          </a:p>
          <a:p>
            <a:pPr marL="914400" lvl="1" indent="-295275" algn="l" rtl="0">
              <a:lnSpc>
                <a:spcPct val="190476"/>
              </a:lnSpc>
              <a:spcBef>
                <a:spcPts val="0"/>
              </a:spcBef>
              <a:spcAft>
                <a:spcPts val="0"/>
              </a:spcAft>
              <a:buSzPts val="1050"/>
              <a:buChar char="○"/>
            </a:pPr>
            <a:r>
              <a:rPr lang="nl-NL"/>
              <a:t>Internet of Things</a:t>
            </a:r>
            <a:endParaRPr/>
          </a:p>
          <a:p>
            <a:pPr marL="0" lvl="0" indent="0" algn="l" rtl="0">
              <a:lnSpc>
                <a:spcPct val="117647"/>
              </a:lnSpc>
              <a:spcBef>
                <a:spcPts val="0"/>
              </a:spcBef>
              <a:spcAft>
                <a:spcPts val="0"/>
              </a:spcAft>
              <a:buSzPts val="1700"/>
              <a:buNone/>
            </a:pPr>
            <a:endParaRPr/>
          </a:p>
          <a:p>
            <a:pPr marL="0" lvl="0" indent="0" algn="l" rtl="0">
              <a:lnSpc>
                <a:spcPct val="117647"/>
              </a:lnSpc>
              <a:spcBef>
                <a:spcPts val="0"/>
              </a:spcBef>
              <a:spcAft>
                <a:spcPts val="0"/>
              </a:spcAft>
              <a:buSzPts val="1700"/>
              <a:buNone/>
            </a:pPr>
            <a:endParaRPr/>
          </a:p>
          <a:p>
            <a:pPr marL="0" lvl="0" indent="0" algn="l" rtl="0">
              <a:lnSpc>
                <a:spcPct val="117647"/>
              </a:lnSpc>
              <a:spcBef>
                <a:spcPts val="0"/>
              </a:spcBef>
              <a:spcAft>
                <a:spcPts val="0"/>
              </a:spcAft>
              <a:buSzPts val="1700"/>
              <a:buNone/>
            </a:pPr>
            <a:endParaRPr/>
          </a:p>
          <a:p>
            <a:pPr marL="0" lvl="0" indent="0" algn="l" rtl="0">
              <a:lnSpc>
                <a:spcPct val="117647"/>
              </a:lnSpc>
              <a:spcBef>
                <a:spcPts val="0"/>
              </a:spcBef>
              <a:spcAft>
                <a:spcPts val="0"/>
              </a:spcAft>
              <a:buSzPts val="1700"/>
              <a:buNone/>
            </a:pPr>
            <a:endParaRPr/>
          </a:p>
          <a:p>
            <a:pPr marL="0" lvl="0" indent="0" algn="l" rtl="0">
              <a:lnSpc>
                <a:spcPct val="117647"/>
              </a:lnSpc>
              <a:spcBef>
                <a:spcPts val="0"/>
              </a:spcBef>
              <a:spcAft>
                <a:spcPts val="0"/>
              </a:spcAft>
              <a:buSzPts val="1700"/>
              <a:buNone/>
            </a:pPr>
            <a:endParaRPr/>
          </a:p>
          <a:p>
            <a:pPr marL="0" lvl="0" indent="0" algn="l" rtl="0">
              <a:lnSpc>
                <a:spcPct val="117647"/>
              </a:lnSpc>
              <a:spcBef>
                <a:spcPts val="0"/>
              </a:spcBef>
              <a:spcAft>
                <a:spcPts val="0"/>
              </a:spcAft>
              <a:buSzPts val="1700"/>
              <a:buNone/>
            </a:pPr>
            <a:endParaRPr/>
          </a:p>
        </p:txBody>
      </p:sp>
      <p:sp>
        <p:nvSpPr>
          <p:cNvPr id="735" name="Google Shape;735;g10e3d07bc68_0_16"/>
          <p:cNvSpPr txBox="1">
            <a:spLocks noGrp="1"/>
          </p:cNvSpPr>
          <p:nvPr>
            <p:ph type="body" idx="4"/>
          </p:nvPr>
        </p:nvSpPr>
        <p:spPr>
          <a:xfrm>
            <a:off x="464500" y="1854200"/>
            <a:ext cx="2700000" cy="2268000"/>
          </a:xfrm>
          <a:prstGeom prst="rect">
            <a:avLst/>
          </a:prstGeom>
          <a:noFill/>
          <a:ln>
            <a:noFill/>
          </a:ln>
        </p:spPr>
        <p:txBody>
          <a:bodyPr spcFirstLastPara="1" wrap="square" lIns="0" tIns="0" rIns="0" bIns="0" anchor="t" anchorCtr="0">
            <a:noAutofit/>
          </a:bodyPr>
          <a:lstStyle/>
          <a:p>
            <a:pPr marL="457200" lvl="0" indent="-317500" algn="l" rtl="0">
              <a:lnSpc>
                <a:spcPct val="117647"/>
              </a:lnSpc>
              <a:spcBef>
                <a:spcPts val="0"/>
              </a:spcBef>
              <a:spcAft>
                <a:spcPts val="0"/>
              </a:spcAft>
              <a:buSzPts val="1400"/>
              <a:buChar char="●"/>
            </a:pPr>
            <a:r>
              <a:rPr lang="nl-NL" sz="1400"/>
              <a:t>Lichamelijke opvoeding 2 (LO2)</a:t>
            </a:r>
            <a:endParaRPr sz="1400"/>
          </a:p>
          <a:p>
            <a:pPr marL="457200" lvl="0" indent="-317500" algn="l" rtl="0">
              <a:lnSpc>
                <a:spcPct val="117647"/>
              </a:lnSpc>
              <a:spcBef>
                <a:spcPts val="0"/>
              </a:spcBef>
              <a:spcAft>
                <a:spcPts val="0"/>
              </a:spcAft>
              <a:buSzPts val="1400"/>
              <a:buChar char="●"/>
            </a:pPr>
            <a:r>
              <a:rPr lang="nl-NL" sz="1400"/>
              <a:t>Informatietechnologie theoretische leerweg (ITTL)</a:t>
            </a:r>
            <a:endParaRPr sz="1400"/>
          </a:p>
          <a:p>
            <a:pPr marL="457200" lvl="0" indent="-336550" algn="l" rtl="0">
              <a:lnSpc>
                <a:spcPct val="117647"/>
              </a:lnSpc>
              <a:spcBef>
                <a:spcPts val="0"/>
              </a:spcBef>
              <a:spcAft>
                <a:spcPts val="0"/>
              </a:spcAft>
              <a:buSzPts val="1700"/>
              <a:buChar char="●"/>
            </a:pPr>
            <a:r>
              <a:rPr lang="nl-NL" sz="1400"/>
              <a:t>CKV-international (CKV-INT</a:t>
            </a:r>
            <a:r>
              <a:rPr lang="nl-NL" sz="1400">
                <a:solidFill>
                  <a:schemeClr val="dk2"/>
                </a:solidFill>
              </a:rPr>
              <a:t>) </a:t>
            </a:r>
            <a:endParaRPr/>
          </a:p>
        </p:txBody>
      </p:sp>
      <p:sp>
        <p:nvSpPr>
          <p:cNvPr id="736" name="Google Shape;736;g10e3d07bc68_0_16"/>
          <p:cNvSpPr txBox="1"/>
          <p:nvPr/>
        </p:nvSpPr>
        <p:spPr>
          <a:xfrm>
            <a:off x="8751600" y="396670"/>
            <a:ext cx="392400" cy="1670400"/>
          </a:xfrm>
          <a:prstGeom prst="rect">
            <a:avLst/>
          </a:prstGeom>
          <a:blipFill rotWithShape="1">
            <a:blip r:embed="rId3">
              <a:alphaModFix/>
            </a:blip>
            <a:stretch>
              <a:fillRect l="150" r="-150"/>
            </a:stretch>
          </a:blipFill>
          <a:ln>
            <a:noFill/>
          </a:ln>
        </p:spPr>
        <p:txBody>
          <a:bodyPr spcFirstLastPara="1" wrap="square" lIns="0" tIns="0" rIns="0" bIns="0" anchor="t" anchorCtr="0">
            <a:noAutofit/>
          </a:bodyPr>
          <a:lstStyle/>
          <a:p>
            <a:pPr marL="0" marR="0" lvl="0" indent="0" algn="l" rtl="0">
              <a:lnSpc>
                <a:spcPct val="166666"/>
              </a:lnSpc>
              <a:spcBef>
                <a:spcPts val="0"/>
              </a:spcBef>
              <a:spcAft>
                <a:spcPts val="0"/>
              </a:spcAft>
              <a:buClr>
                <a:srgbClr val="000000"/>
              </a:buClr>
              <a:buSzPts val="1200"/>
              <a:buFont typeface="Arial"/>
              <a:buNone/>
            </a:pPr>
            <a:endParaRPr sz="1200" b="0" i="0" u="none" strike="noStrike" cap="none">
              <a:solidFill>
                <a:srgbClr val="8068FF"/>
              </a:solidFill>
              <a:latin typeface="Arial"/>
              <a:ea typeface="Arial"/>
              <a:cs typeface="Arial"/>
              <a:sym typeface="Arial"/>
            </a:endParaRPr>
          </a:p>
        </p:txBody>
      </p:sp>
      <p:pic>
        <p:nvPicPr>
          <p:cNvPr id="737" name="Google Shape;737;g10e3d07bc68_0_16"/>
          <p:cNvPicPr preferRelativeResize="0"/>
          <p:nvPr/>
        </p:nvPicPr>
        <p:blipFill rotWithShape="1">
          <a:blip r:embed="rId4">
            <a:alphaModFix/>
          </a:blip>
          <a:srcRect/>
          <a:stretch/>
        </p:blipFill>
        <p:spPr>
          <a:xfrm>
            <a:off x="3879856" y="952426"/>
            <a:ext cx="1384300" cy="952500"/>
          </a:xfrm>
          <a:prstGeom prst="rect">
            <a:avLst/>
          </a:prstGeom>
          <a:noFill/>
          <a:ln>
            <a:noFill/>
          </a:ln>
        </p:spPr>
      </p:pic>
      <p:pic>
        <p:nvPicPr>
          <p:cNvPr id="738" name="Google Shape;738;g10e3d07bc68_0_16"/>
          <p:cNvPicPr preferRelativeResize="0"/>
          <p:nvPr/>
        </p:nvPicPr>
        <p:blipFill rotWithShape="1">
          <a:blip r:embed="rId5">
            <a:alphaModFix/>
          </a:blip>
          <a:srcRect/>
          <a:stretch/>
        </p:blipFill>
        <p:spPr>
          <a:xfrm rot="1405256">
            <a:off x="7565010" y="3319292"/>
            <a:ext cx="1295400" cy="800100"/>
          </a:xfrm>
          <a:prstGeom prst="rect">
            <a:avLst/>
          </a:prstGeom>
          <a:noFill/>
          <a:ln>
            <a:noFill/>
          </a:ln>
        </p:spPr>
      </p:pic>
      <p:pic>
        <p:nvPicPr>
          <p:cNvPr id="739" name="Google Shape;739;g10e3d07bc68_0_16"/>
          <p:cNvPicPr preferRelativeResize="0"/>
          <p:nvPr/>
        </p:nvPicPr>
        <p:blipFill rotWithShape="1">
          <a:blip r:embed="rId6">
            <a:alphaModFix/>
          </a:blip>
          <a:srcRect l="3520" r="-3520"/>
          <a:stretch/>
        </p:blipFill>
        <p:spPr>
          <a:xfrm rot="-1428609" flipH="1">
            <a:off x="235659" y="3669484"/>
            <a:ext cx="1028700" cy="13843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pic>
        <p:nvPicPr>
          <p:cNvPr id="744" name="Google Shape;744;p10"/>
          <p:cNvPicPr preferRelativeResize="0"/>
          <p:nvPr/>
        </p:nvPicPr>
        <p:blipFill rotWithShape="1">
          <a:blip r:embed="rId3">
            <a:alphaModFix/>
          </a:blip>
          <a:srcRect/>
          <a:stretch/>
        </p:blipFill>
        <p:spPr>
          <a:xfrm>
            <a:off x="165521" y="1923152"/>
            <a:ext cx="2044700" cy="1104900"/>
          </a:xfrm>
          <a:prstGeom prst="rect">
            <a:avLst/>
          </a:prstGeom>
          <a:noFill/>
          <a:ln>
            <a:noFill/>
          </a:ln>
        </p:spPr>
      </p:pic>
      <p:sp>
        <p:nvSpPr>
          <p:cNvPr id="745" name="Google Shape;745;p10"/>
          <p:cNvSpPr txBox="1">
            <a:spLocks noGrp="1"/>
          </p:cNvSpPr>
          <p:nvPr>
            <p:ph type="ctrTitle"/>
          </p:nvPr>
        </p:nvSpPr>
        <p:spPr>
          <a:xfrm>
            <a:off x="701969" y="181654"/>
            <a:ext cx="7276631" cy="4747534"/>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Clr>
                <a:schemeClr val="lt1"/>
              </a:buClr>
              <a:buSzPts val="3600"/>
              <a:buFont typeface="Arial"/>
              <a:buNone/>
            </a:pPr>
            <a:r>
              <a:rPr lang="nl-NL" sz="3600"/>
              <a:t>Vak CKV-international</a:t>
            </a:r>
            <a:br>
              <a:rPr lang="nl-NL" sz="2000"/>
            </a:br>
            <a:r>
              <a:rPr lang="nl-NL" sz="1700"/>
              <a:t>In plaats van CKV kun je ook CKV-international kiezen</a:t>
            </a:r>
            <a:br>
              <a:rPr lang="nl-NL" sz="1700"/>
            </a:br>
            <a:r>
              <a:rPr lang="nl-NL" sz="1700"/>
              <a:t>Je leert en krijgt: </a:t>
            </a:r>
            <a:r>
              <a:rPr lang="nl-NL" sz="1700" u="sng">
                <a:solidFill>
                  <a:schemeClr val="hlink"/>
                </a:solidFill>
                <a:hlinkClick r:id="rId4"/>
              </a:rPr>
              <a:t>21</a:t>
            </a:r>
            <a:r>
              <a:rPr lang="nl-NL" sz="1700" u="sng" baseline="30000">
                <a:solidFill>
                  <a:schemeClr val="hlink"/>
                </a:solidFill>
                <a:hlinkClick r:id="rId4"/>
              </a:rPr>
              <a:t>e</a:t>
            </a:r>
            <a:r>
              <a:rPr lang="nl-NL" sz="1700" u="sng">
                <a:solidFill>
                  <a:schemeClr val="hlink"/>
                </a:solidFill>
                <a:hlinkClick r:id="rId4"/>
              </a:rPr>
              <a:t> eeuwse vaardigheden</a:t>
            </a:r>
            <a:r>
              <a:rPr lang="nl-NL" sz="1700"/>
              <a:t>, wereldburgerschap, 	ICT-vaardigheden, uitwisselingsprogramma’s</a:t>
            </a:r>
            <a:br>
              <a:rPr lang="nl-NL" sz="1800"/>
            </a:br>
            <a:endParaRPr sz="1700"/>
          </a:p>
        </p:txBody>
      </p:sp>
      <p:sp>
        <p:nvSpPr>
          <p:cNvPr id="746" name="Google Shape;746;p10"/>
          <p:cNvSpPr txBox="1"/>
          <p:nvPr/>
        </p:nvSpPr>
        <p:spPr>
          <a:xfrm>
            <a:off x="433745" y="3013642"/>
            <a:ext cx="4293504" cy="1915546"/>
          </a:xfrm>
          <a:prstGeom prst="rect">
            <a:avLst/>
          </a:prstGeom>
          <a:noFill/>
          <a:ln>
            <a:noFill/>
          </a:ln>
        </p:spPr>
        <p:txBody>
          <a:bodyPr spcFirstLastPara="1" wrap="square" lIns="0" tIns="0" rIns="0" bIns="0" anchor="t" anchorCtr="0">
            <a:noAutofit/>
          </a:bodyPr>
          <a:lstStyle/>
          <a:p>
            <a:pPr marL="0" marR="0" lvl="0" indent="0" algn="l" rtl="0">
              <a:lnSpc>
                <a:spcPct val="150000"/>
              </a:lnSpc>
              <a:spcBef>
                <a:spcPts val="0"/>
              </a:spcBef>
              <a:spcAft>
                <a:spcPts val="0"/>
              </a:spcAft>
              <a:buClr>
                <a:schemeClr val="lt1"/>
              </a:buClr>
              <a:buSzPts val="1700"/>
              <a:buFont typeface="Arial"/>
              <a:buNone/>
            </a:pPr>
            <a:r>
              <a:rPr lang="nl-NL" sz="1700" b="0" i="0" u="none" strike="noStrike" cap="none">
                <a:solidFill>
                  <a:schemeClr val="lt1"/>
                </a:solidFill>
                <a:latin typeface="Arial"/>
                <a:ea typeface="Arial"/>
                <a:cs typeface="Arial"/>
                <a:sym typeface="Arial"/>
              </a:rPr>
              <a:t>Het uitwisselingsprogramma</a:t>
            </a:r>
            <a:br>
              <a:rPr lang="nl-NL" sz="1700" b="0" i="0" u="none" strike="noStrike" cap="none">
                <a:solidFill>
                  <a:schemeClr val="lt1"/>
                </a:solidFill>
                <a:latin typeface="Arial"/>
                <a:ea typeface="Arial"/>
                <a:cs typeface="Arial"/>
                <a:sym typeface="Arial"/>
              </a:rPr>
            </a:br>
            <a:r>
              <a:rPr lang="nl-NL" sz="1700" b="0" i="0" u="none" strike="noStrike" cap="none">
                <a:solidFill>
                  <a:schemeClr val="lt1"/>
                </a:solidFill>
                <a:latin typeface="Arial"/>
                <a:ea typeface="Arial"/>
                <a:cs typeface="Arial"/>
                <a:sym typeface="Arial"/>
              </a:rPr>
              <a:t>- klas 3: 2x een week (IT en NL)</a:t>
            </a:r>
            <a:br>
              <a:rPr lang="nl-NL" sz="1700" b="0" i="0" u="none" strike="noStrike" cap="none">
                <a:solidFill>
                  <a:schemeClr val="lt1"/>
                </a:solidFill>
                <a:latin typeface="Arial"/>
                <a:ea typeface="Arial"/>
                <a:cs typeface="Arial"/>
                <a:sym typeface="Arial"/>
              </a:rPr>
            </a:br>
            <a:r>
              <a:rPr lang="nl-NL" sz="1700" b="0" i="0" u="none" strike="noStrike" cap="none">
                <a:solidFill>
                  <a:schemeClr val="lt1"/>
                </a:solidFill>
                <a:latin typeface="Arial"/>
                <a:ea typeface="Arial"/>
                <a:cs typeface="Arial"/>
                <a:sym typeface="Arial"/>
              </a:rPr>
              <a:t>- klas 4: een dagreis</a:t>
            </a:r>
            <a:endParaRPr sz="1400" b="0" i="0" u="none" strike="noStrike" cap="none">
              <a:solidFill>
                <a:srgbClr val="000000"/>
              </a:solidFill>
              <a:latin typeface="Arial"/>
              <a:ea typeface="Arial"/>
              <a:cs typeface="Arial"/>
              <a:sym typeface="Arial"/>
            </a:endParaRPr>
          </a:p>
        </p:txBody>
      </p:sp>
      <p:sp>
        <p:nvSpPr>
          <p:cNvPr id="747" name="Google Shape;747;p10"/>
          <p:cNvSpPr txBox="1"/>
          <p:nvPr/>
        </p:nvSpPr>
        <p:spPr>
          <a:xfrm>
            <a:off x="4264825" y="3028050"/>
            <a:ext cx="5037900" cy="1915500"/>
          </a:xfrm>
          <a:prstGeom prst="rect">
            <a:avLst/>
          </a:prstGeom>
          <a:noFill/>
          <a:ln>
            <a:noFill/>
          </a:ln>
        </p:spPr>
        <p:txBody>
          <a:bodyPr spcFirstLastPara="1" wrap="square" lIns="0" tIns="0" rIns="0" bIns="0" anchor="t" anchorCtr="0">
            <a:noAutofit/>
          </a:bodyPr>
          <a:lstStyle/>
          <a:p>
            <a:pPr marL="0" marR="0" lvl="0" indent="0" algn="l" rtl="0">
              <a:lnSpc>
                <a:spcPct val="150000"/>
              </a:lnSpc>
              <a:spcBef>
                <a:spcPts val="0"/>
              </a:spcBef>
              <a:spcAft>
                <a:spcPts val="0"/>
              </a:spcAft>
              <a:buClr>
                <a:schemeClr val="lt1"/>
              </a:buClr>
              <a:buSzPts val="1700"/>
              <a:buFont typeface="Arial"/>
              <a:buNone/>
            </a:pPr>
            <a:r>
              <a:rPr lang="nl-NL" sz="1700" b="0" i="0" u="none" strike="noStrike" cap="none">
                <a:solidFill>
                  <a:schemeClr val="lt1"/>
                </a:solidFill>
                <a:latin typeface="Arial"/>
                <a:ea typeface="Arial"/>
                <a:cs typeface="Arial"/>
                <a:sym typeface="Arial"/>
              </a:rPr>
              <a:t>Het uitwisselingsprogramma</a:t>
            </a:r>
            <a:br>
              <a:rPr lang="nl-NL" sz="1700" b="0" i="0" u="none" strike="noStrike" cap="none">
                <a:solidFill>
                  <a:schemeClr val="lt1"/>
                </a:solidFill>
                <a:latin typeface="Arial"/>
                <a:ea typeface="Arial"/>
                <a:cs typeface="Arial"/>
                <a:sym typeface="Arial"/>
              </a:rPr>
            </a:br>
            <a:r>
              <a:rPr lang="nl-NL" sz="1700" b="0" i="0" u="none" strike="noStrike" cap="none">
                <a:solidFill>
                  <a:schemeClr val="lt1"/>
                </a:solidFill>
                <a:latin typeface="Arial"/>
                <a:ea typeface="Arial"/>
                <a:cs typeface="Arial"/>
                <a:sym typeface="Arial"/>
              </a:rPr>
              <a:t>- klas 3: 	1x verblijf in gastgezin Italië</a:t>
            </a:r>
            <a:br>
              <a:rPr lang="nl-NL" sz="1700" b="0" i="0" u="none" strike="noStrike" cap="none">
                <a:solidFill>
                  <a:schemeClr val="lt1"/>
                </a:solidFill>
                <a:latin typeface="Arial"/>
                <a:ea typeface="Arial"/>
                <a:cs typeface="Arial"/>
                <a:sym typeface="Arial"/>
              </a:rPr>
            </a:br>
            <a:r>
              <a:rPr lang="nl-NL" sz="1700" b="0" i="0" u="none" strike="noStrike" cap="none">
                <a:solidFill>
                  <a:schemeClr val="lt1"/>
                </a:solidFill>
                <a:latin typeface="Arial"/>
                <a:ea typeface="Arial"/>
                <a:cs typeface="Arial"/>
                <a:sym typeface="Arial"/>
              </a:rPr>
              <a:t> 		1x leerling thuis ontvangen</a:t>
            </a:r>
            <a:endParaRPr sz="1400" b="0" i="0" u="none" strike="noStrike" cap="none">
              <a:solidFill>
                <a:schemeClr val="lt1"/>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1700"/>
              <a:buFont typeface="Arial"/>
              <a:buNone/>
            </a:pPr>
            <a:r>
              <a:rPr lang="nl-NL" sz="1700" b="0" i="0" u="none" strike="noStrike" cap="none">
                <a:solidFill>
                  <a:schemeClr val="lt1"/>
                </a:solidFill>
                <a:latin typeface="Arial"/>
                <a:ea typeface="Arial"/>
                <a:cs typeface="Arial"/>
                <a:sym typeface="Arial"/>
              </a:rPr>
              <a:t>- kosten: maximaal €300,- voor de reis afhankelijk van </a:t>
            </a:r>
            <a:r>
              <a:rPr lang="nl-NL" sz="1700">
                <a:solidFill>
                  <a:schemeClr val="lt1"/>
                </a:solidFill>
              </a:rPr>
              <a:t>een subsidie eventueel 0€</a:t>
            </a:r>
            <a:endParaRPr sz="1400" b="0" i="0" u="none" strike="noStrike" cap="none">
              <a:solidFill>
                <a:schemeClr val="lt1"/>
              </a:solidFill>
              <a:latin typeface="Arial"/>
              <a:ea typeface="Arial"/>
              <a:cs typeface="Arial"/>
              <a:sym typeface="Arial"/>
            </a:endParaRPr>
          </a:p>
        </p:txBody>
      </p:sp>
      <p:pic>
        <p:nvPicPr>
          <p:cNvPr id="748" name="Google Shape;748;p10"/>
          <p:cNvPicPr preferRelativeResize="0"/>
          <p:nvPr/>
        </p:nvPicPr>
        <p:blipFill rotWithShape="1">
          <a:blip r:embed="rId5">
            <a:alphaModFix/>
          </a:blip>
          <a:srcRect/>
          <a:stretch/>
        </p:blipFill>
        <p:spPr>
          <a:xfrm>
            <a:off x="7307024" y="344632"/>
            <a:ext cx="939800" cy="927100"/>
          </a:xfrm>
          <a:prstGeom prst="rect">
            <a:avLst/>
          </a:prstGeom>
          <a:noFill/>
          <a:ln>
            <a:noFill/>
          </a:ln>
        </p:spPr>
      </p:pic>
      <p:pic>
        <p:nvPicPr>
          <p:cNvPr id="749" name="Google Shape;749;p10"/>
          <p:cNvPicPr preferRelativeResize="0"/>
          <p:nvPr/>
        </p:nvPicPr>
        <p:blipFill rotWithShape="1">
          <a:blip r:embed="rId6">
            <a:alphaModFix/>
          </a:blip>
          <a:srcRect/>
          <a:stretch/>
        </p:blipFill>
        <p:spPr>
          <a:xfrm>
            <a:off x="3034086" y="3812565"/>
            <a:ext cx="1104900" cy="1308100"/>
          </a:xfrm>
          <a:prstGeom prst="rect">
            <a:avLst/>
          </a:prstGeom>
          <a:noFill/>
          <a:ln>
            <a:noFill/>
          </a:ln>
        </p:spPr>
      </p:pic>
      <p:pic>
        <p:nvPicPr>
          <p:cNvPr id="750" name="Google Shape;750;p10"/>
          <p:cNvPicPr preferRelativeResize="0"/>
          <p:nvPr/>
        </p:nvPicPr>
        <p:blipFill rotWithShape="1">
          <a:blip r:embed="rId7">
            <a:alphaModFix/>
          </a:blip>
          <a:srcRect/>
          <a:stretch/>
        </p:blipFill>
        <p:spPr>
          <a:xfrm>
            <a:off x="7822192" y="2404109"/>
            <a:ext cx="1028700" cy="10541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754"/>
        <p:cNvGrpSpPr/>
        <p:nvPr/>
      </p:nvGrpSpPr>
      <p:grpSpPr>
        <a:xfrm>
          <a:off x="0" y="0"/>
          <a:ext cx="0" cy="0"/>
          <a:chOff x="0" y="0"/>
          <a:chExt cx="0" cy="0"/>
        </a:xfrm>
      </p:grpSpPr>
      <p:sp>
        <p:nvSpPr>
          <p:cNvPr id="755" name="Google Shape;755;p16"/>
          <p:cNvSpPr txBox="1">
            <a:spLocks noGrp="1"/>
          </p:cNvSpPr>
          <p:nvPr>
            <p:ph type="ctrTitle"/>
          </p:nvPr>
        </p:nvSpPr>
        <p:spPr>
          <a:xfrm>
            <a:off x="258111" y="230256"/>
            <a:ext cx="8460188" cy="1176513"/>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lt1"/>
              </a:buClr>
              <a:buSzPts val="4000"/>
              <a:buFont typeface="Arial"/>
              <a:buNone/>
            </a:pPr>
            <a:r>
              <a:rPr lang="nl-NL" sz="4000"/>
              <a:t>Opgeven voor het vak</a:t>
            </a:r>
            <a:endParaRPr sz="1700"/>
          </a:p>
        </p:txBody>
      </p:sp>
      <p:sp>
        <p:nvSpPr>
          <p:cNvPr id="756" name="Google Shape;756;p16"/>
          <p:cNvSpPr/>
          <p:nvPr/>
        </p:nvSpPr>
        <p:spPr>
          <a:xfrm>
            <a:off x="258111" y="1440242"/>
            <a:ext cx="8731200" cy="2185200"/>
          </a:xfrm>
          <a:prstGeom prst="rect">
            <a:avLst/>
          </a:prstGeom>
          <a:noFill/>
          <a:ln>
            <a:noFill/>
          </a:ln>
        </p:spPr>
        <p:txBody>
          <a:bodyPr spcFirstLastPara="1" wrap="square" lIns="91425" tIns="45700" rIns="91425" bIns="45700" anchor="t" anchorCtr="0">
            <a:spAutoFit/>
          </a:bodyPr>
          <a:lstStyle/>
          <a:p>
            <a:pPr marL="457200" marR="0" lvl="0" indent="-336550" algn="l" rtl="0">
              <a:lnSpc>
                <a:spcPct val="100000"/>
              </a:lnSpc>
              <a:spcBef>
                <a:spcPts val="0"/>
              </a:spcBef>
              <a:spcAft>
                <a:spcPts val="0"/>
              </a:spcAft>
              <a:buClr>
                <a:schemeClr val="lt1"/>
              </a:buClr>
              <a:buSzPts val="1700"/>
              <a:buFont typeface="Arial"/>
              <a:buChar char="●"/>
            </a:pPr>
            <a:r>
              <a:rPr lang="nl-NL" sz="1700" b="0" i="0" u="none" strike="noStrike" cap="none">
                <a:solidFill>
                  <a:schemeClr val="lt1"/>
                </a:solidFill>
                <a:latin typeface="Arial"/>
                <a:ea typeface="Arial"/>
                <a:cs typeface="Arial"/>
                <a:sym typeface="Arial"/>
              </a:rPr>
              <a:t>Plaats voor maximaal 25 leerlingen</a:t>
            </a:r>
            <a:endParaRPr sz="1400" b="0" i="0" u="none" strike="noStrike" cap="none">
              <a:solidFill>
                <a:srgbClr val="000000"/>
              </a:solidFill>
              <a:latin typeface="Arial"/>
              <a:ea typeface="Arial"/>
              <a:cs typeface="Arial"/>
              <a:sym typeface="Arial"/>
            </a:endParaRPr>
          </a:p>
          <a:p>
            <a:pPr marL="457200" marR="0" lvl="0" indent="-336550" algn="l" rtl="0">
              <a:lnSpc>
                <a:spcPct val="100000"/>
              </a:lnSpc>
              <a:spcBef>
                <a:spcPts val="0"/>
              </a:spcBef>
              <a:spcAft>
                <a:spcPts val="0"/>
              </a:spcAft>
              <a:buClr>
                <a:schemeClr val="lt1"/>
              </a:buClr>
              <a:buSzPts val="1700"/>
              <a:buFont typeface="Arial"/>
              <a:buChar char="●"/>
            </a:pPr>
            <a:r>
              <a:rPr lang="nl-NL" sz="1700" b="0" i="0" u="none" strike="noStrike" cap="none">
                <a:solidFill>
                  <a:schemeClr val="lt1"/>
                </a:solidFill>
                <a:latin typeface="Arial"/>
                <a:ea typeface="Arial"/>
                <a:cs typeface="Arial"/>
                <a:sym typeface="Arial"/>
              </a:rPr>
              <a:t>Nadat je je hebt opgegeven wordt je uitgenodigd voor een gesprek met de vakdocenten</a:t>
            </a:r>
            <a:endParaRPr sz="1400" b="0" i="0" u="none" strike="noStrike" cap="none">
              <a:solidFill>
                <a:srgbClr val="000000"/>
              </a:solidFill>
              <a:latin typeface="Arial"/>
              <a:ea typeface="Arial"/>
              <a:cs typeface="Arial"/>
              <a:sym typeface="Arial"/>
            </a:endParaRPr>
          </a:p>
          <a:p>
            <a:pPr marL="914400" marR="0" lvl="1" indent="-336550" algn="l" rtl="0">
              <a:lnSpc>
                <a:spcPct val="100000"/>
              </a:lnSpc>
              <a:spcBef>
                <a:spcPts val="0"/>
              </a:spcBef>
              <a:spcAft>
                <a:spcPts val="0"/>
              </a:spcAft>
              <a:buClr>
                <a:schemeClr val="lt1"/>
              </a:buClr>
              <a:buSzPts val="1700"/>
              <a:buFont typeface="Arial"/>
              <a:buChar char="○"/>
            </a:pPr>
            <a:r>
              <a:rPr lang="nl-NL" sz="1700" b="0" i="0" u="none" strike="noStrike" cap="none">
                <a:solidFill>
                  <a:schemeClr val="lt1"/>
                </a:solidFill>
                <a:latin typeface="Arial"/>
                <a:ea typeface="Arial"/>
                <a:cs typeface="Arial"/>
                <a:sym typeface="Arial"/>
              </a:rPr>
              <a:t>Jezelf voorstellen</a:t>
            </a:r>
            <a:endParaRPr sz="1700" b="0" i="0" u="none" strike="noStrike" cap="none">
              <a:solidFill>
                <a:schemeClr val="lt1"/>
              </a:solidFill>
              <a:latin typeface="Arial"/>
              <a:ea typeface="Arial"/>
              <a:cs typeface="Arial"/>
              <a:sym typeface="Arial"/>
            </a:endParaRPr>
          </a:p>
          <a:p>
            <a:pPr marL="914400" marR="0" lvl="1" indent="-336550" algn="l" rtl="0">
              <a:lnSpc>
                <a:spcPct val="100000"/>
              </a:lnSpc>
              <a:spcBef>
                <a:spcPts val="0"/>
              </a:spcBef>
              <a:spcAft>
                <a:spcPts val="0"/>
              </a:spcAft>
              <a:buClr>
                <a:schemeClr val="lt1"/>
              </a:buClr>
              <a:buSzPts val="1700"/>
              <a:buFont typeface="Arial"/>
              <a:buChar char="○"/>
            </a:pPr>
            <a:r>
              <a:rPr lang="nl-NL" sz="1700" b="0" i="0" u="none" strike="noStrike" cap="none">
                <a:solidFill>
                  <a:schemeClr val="lt1"/>
                </a:solidFill>
                <a:latin typeface="Arial"/>
                <a:ea typeface="Arial"/>
                <a:cs typeface="Arial"/>
                <a:sym typeface="Arial"/>
              </a:rPr>
              <a:t>Motivatie waarom je voor het vak kiest</a:t>
            </a:r>
            <a:endParaRPr sz="1700" b="0" i="0" u="none" strike="noStrike" cap="none">
              <a:solidFill>
                <a:schemeClr val="lt1"/>
              </a:solidFill>
              <a:latin typeface="Arial"/>
              <a:ea typeface="Arial"/>
              <a:cs typeface="Arial"/>
              <a:sym typeface="Arial"/>
            </a:endParaRPr>
          </a:p>
          <a:p>
            <a:pPr marL="914400" marR="0" lvl="1" indent="-336550" algn="l" rtl="0">
              <a:lnSpc>
                <a:spcPct val="100000"/>
              </a:lnSpc>
              <a:spcBef>
                <a:spcPts val="0"/>
              </a:spcBef>
              <a:spcAft>
                <a:spcPts val="0"/>
              </a:spcAft>
              <a:buClr>
                <a:schemeClr val="lt1"/>
              </a:buClr>
              <a:buSzPts val="1700"/>
              <a:buFont typeface="Arial"/>
              <a:buChar char="○"/>
            </a:pPr>
            <a:r>
              <a:rPr lang="nl-NL" sz="1700" b="0" i="0" u="none" strike="noStrike" cap="none">
                <a:solidFill>
                  <a:schemeClr val="lt1"/>
                </a:solidFill>
                <a:latin typeface="Arial"/>
                <a:ea typeface="Arial"/>
                <a:cs typeface="Arial"/>
                <a:sym typeface="Arial"/>
              </a:rPr>
              <a:t>Wat je erin wilt leren</a:t>
            </a:r>
            <a:endParaRPr sz="1700" b="0" i="0" u="none" strike="noStrike" cap="none">
              <a:solidFill>
                <a:schemeClr val="lt1"/>
              </a:solidFill>
              <a:latin typeface="Arial"/>
              <a:ea typeface="Arial"/>
              <a:cs typeface="Arial"/>
              <a:sym typeface="Arial"/>
            </a:endParaRPr>
          </a:p>
          <a:p>
            <a:pPr marL="914400" marR="0" lvl="1" indent="-336550" algn="l" rtl="0">
              <a:lnSpc>
                <a:spcPct val="100000"/>
              </a:lnSpc>
              <a:spcBef>
                <a:spcPts val="0"/>
              </a:spcBef>
              <a:spcAft>
                <a:spcPts val="0"/>
              </a:spcAft>
              <a:buClr>
                <a:schemeClr val="lt1"/>
              </a:buClr>
              <a:buSzPts val="1700"/>
              <a:buFont typeface="Arial"/>
              <a:buChar char="○"/>
            </a:pPr>
            <a:r>
              <a:rPr lang="nl-NL" sz="1700" b="0" i="0" u="none" strike="noStrike" cap="none">
                <a:solidFill>
                  <a:schemeClr val="lt1"/>
                </a:solidFill>
                <a:latin typeface="Arial"/>
                <a:ea typeface="Arial"/>
                <a:cs typeface="Arial"/>
                <a:sym typeface="Arial"/>
              </a:rPr>
              <a:t>Vakdocenten beslissen vervolgens of je geschikt bent voor het vak</a:t>
            </a:r>
            <a:endParaRPr sz="1700" b="0" i="0" u="none" strike="noStrike" cap="none">
              <a:solidFill>
                <a:schemeClr val="lt1"/>
              </a:solidFill>
              <a:latin typeface="Arial"/>
              <a:ea typeface="Arial"/>
              <a:cs typeface="Arial"/>
              <a:sym typeface="Arial"/>
            </a:endParaRPr>
          </a:p>
          <a:p>
            <a:pPr marL="1371600" marR="0" lvl="2" indent="-336550" algn="l" rtl="0">
              <a:lnSpc>
                <a:spcPct val="100000"/>
              </a:lnSpc>
              <a:spcBef>
                <a:spcPts val="0"/>
              </a:spcBef>
              <a:spcAft>
                <a:spcPts val="0"/>
              </a:spcAft>
              <a:buClr>
                <a:schemeClr val="lt1"/>
              </a:buClr>
              <a:buSzPts val="1700"/>
              <a:buFont typeface="Arial"/>
              <a:buChar char="■"/>
            </a:pPr>
            <a:r>
              <a:rPr lang="nl-NL" sz="1700" b="0" i="0" u="none" strike="noStrike" cap="none">
                <a:solidFill>
                  <a:schemeClr val="lt1"/>
                </a:solidFill>
                <a:latin typeface="Arial"/>
                <a:ea typeface="Arial"/>
                <a:cs typeface="Arial"/>
                <a:sym typeface="Arial"/>
              </a:rPr>
              <a:t>In klas 4 doe je een eindpresentatie van wat je geleerd heb</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chemeClr val="lt1"/>
              </a:solidFill>
              <a:latin typeface="Arial"/>
              <a:ea typeface="Arial"/>
              <a:cs typeface="Arial"/>
              <a:sym typeface="Arial"/>
            </a:endParaRPr>
          </a:p>
        </p:txBody>
      </p:sp>
      <p:pic>
        <p:nvPicPr>
          <p:cNvPr id="757" name="Google Shape;757;p16"/>
          <p:cNvPicPr preferRelativeResize="0"/>
          <p:nvPr/>
        </p:nvPicPr>
        <p:blipFill rotWithShape="1">
          <a:blip r:embed="rId3">
            <a:alphaModFix/>
          </a:blip>
          <a:srcRect/>
          <a:stretch/>
        </p:blipFill>
        <p:spPr>
          <a:xfrm>
            <a:off x="0" y="3823305"/>
            <a:ext cx="2044700" cy="1104900"/>
          </a:xfrm>
          <a:prstGeom prst="rect">
            <a:avLst/>
          </a:prstGeom>
          <a:noFill/>
          <a:ln>
            <a:noFill/>
          </a:ln>
        </p:spPr>
      </p:pic>
      <p:pic>
        <p:nvPicPr>
          <p:cNvPr id="758" name="Google Shape;758;p16"/>
          <p:cNvPicPr preferRelativeResize="0"/>
          <p:nvPr/>
        </p:nvPicPr>
        <p:blipFill rotWithShape="1">
          <a:blip r:embed="rId4">
            <a:alphaModFix/>
          </a:blip>
          <a:srcRect/>
          <a:stretch/>
        </p:blipFill>
        <p:spPr>
          <a:xfrm>
            <a:off x="7820855" y="4177360"/>
            <a:ext cx="1168400" cy="850900"/>
          </a:xfrm>
          <a:prstGeom prst="rect">
            <a:avLst/>
          </a:prstGeom>
          <a:noFill/>
          <a:ln>
            <a:noFill/>
          </a:ln>
        </p:spPr>
      </p:pic>
      <p:pic>
        <p:nvPicPr>
          <p:cNvPr id="759" name="Google Shape;759;p16"/>
          <p:cNvPicPr preferRelativeResize="0"/>
          <p:nvPr/>
        </p:nvPicPr>
        <p:blipFill rotWithShape="1">
          <a:blip r:embed="rId5">
            <a:alphaModFix/>
          </a:blip>
          <a:srcRect/>
          <a:stretch/>
        </p:blipFill>
        <p:spPr>
          <a:xfrm>
            <a:off x="7442152" y="236228"/>
            <a:ext cx="1028700" cy="1054100"/>
          </a:xfrm>
          <a:prstGeom prst="rect">
            <a:avLst/>
          </a:prstGeom>
          <a:noFill/>
          <a:ln>
            <a:noFill/>
          </a:ln>
        </p:spPr>
      </p:pic>
      <p:pic>
        <p:nvPicPr>
          <p:cNvPr id="760" name="Google Shape;760;p16"/>
          <p:cNvPicPr preferRelativeResize="0"/>
          <p:nvPr/>
        </p:nvPicPr>
        <p:blipFill rotWithShape="1">
          <a:blip r:embed="rId6">
            <a:alphaModFix/>
          </a:blip>
          <a:srcRect t="-14070" b="14068"/>
          <a:stretch/>
        </p:blipFill>
        <p:spPr>
          <a:xfrm>
            <a:off x="6261480" y="2181112"/>
            <a:ext cx="939800" cy="9271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Google Shape;766;gd1bd3423f3_0_206"/>
          <p:cNvSpPr txBox="1">
            <a:spLocks noGrp="1"/>
          </p:cNvSpPr>
          <p:nvPr>
            <p:ph type="ctrTitle"/>
          </p:nvPr>
        </p:nvSpPr>
        <p:spPr>
          <a:xfrm>
            <a:off x="720000" y="900000"/>
            <a:ext cx="7276500" cy="28761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SzPts val="5400"/>
              <a:buNone/>
            </a:pPr>
            <a:r>
              <a:rPr lang="nl-NL" sz="3600"/>
              <a:t>Denk bij je keuze ook hieraan:</a:t>
            </a:r>
            <a:endParaRPr sz="3600"/>
          </a:p>
          <a:p>
            <a:pPr marL="457200" lvl="0" indent="-304800" algn="l" rtl="0">
              <a:lnSpc>
                <a:spcPct val="150000"/>
              </a:lnSpc>
              <a:spcBef>
                <a:spcPts val="0"/>
              </a:spcBef>
              <a:spcAft>
                <a:spcPts val="0"/>
              </a:spcAft>
              <a:buSzPts val="1200"/>
              <a:buChar char="●"/>
            </a:pPr>
            <a:r>
              <a:rPr lang="nl-NL" sz="1200"/>
              <a:t>Wat vind ik leuk, wat zijn mijn interesses? (Wat doe je bijvoorbeeld in je vrije tijd?)</a:t>
            </a:r>
            <a:endParaRPr sz="1200"/>
          </a:p>
          <a:p>
            <a:pPr marL="457200" lvl="0" indent="-304800" algn="l" rtl="0">
              <a:lnSpc>
                <a:spcPct val="150000"/>
              </a:lnSpc>
              <a:spcBef>
                <a:spcPts val="0"/>
              </a:spcBef>
              <a:spcAft>
                <a:spcPts val="0"/>
              </a:spcAft>
              <a:buSzPts val="1200"/>
              <a:buChar char="●"/>
            </a:pPr>
            <a:r>
              <a:rPr lang="nl-NL" sz="1200"/>
              <a:t>Wat zijn mijn talenten? (Wat heb je bijvoorbeeld gedaan waar je trots op bent?)</a:t>
            </a:r>
            <a:endParaRPr sz="1200"/>
          </a:p>
          <a:p>
            <a:pPr marL="457200" lvl="0" indent="-304800" algn="l" rtl="0">
              <a:lnSpc>
                <a:spcPct val="150000"/>
              </a:lnSpc>
              <a:spcBef>
                <a:spcPts val="0"/>
              </a:spcBef>
              <a:spcAft>
                <a:spcPts val="0"/>
              </a:spcAft>
              <a:buSzPts val="1200"/>
              <a:buChar char="●"/>
            </a:pPr>
            <a:r>
              <a:rPr lang="nl-NL" sz="1200"/>
              <a:t>Wat voor type ben ik? (Welke kenmerken heb je: behulpzaam, praktisch, stressbestendig…)</a:t>
            </a:r>
            <a:endParaRPr sz="1200"/>
          </a:p>
          <a:p>
            <a:pPr marL="457200" lvl="0" indent="-304800" algn="l" rtl="0">
              <a:lnSpc>
                <a:spcPct val="150000"/>
              </a:lnSpc>
              <a:spcBef>
                <a:spcPts val="0"/>
              </a:spcBef>
              <a:spcAft>
                <a:spcPts val="0"/>
              </a:spcAft>
              <a:buSzPts val="1200"/>
              <a:buChar char="●"/>
            </a:pPr>
            <a:r>
              <a:rPr lang="nl-NL" sz="1200"/>
              <a:t>Wat voor vakken vind ik interessant?</a:t>
            </a:r>
            <a:endParaRPr sz="1200"/>
          </a:p>
          <a:p>
            <a:pPr marL="0" lvl="0" indent="0" algn="l" rtl="0">
              <a:lnSpc>
                <a:spcPct val="120000"/>
              </a:lnSpc>
              <a:spcBef>
                <a:spcPts val="0"/>
              </a:spcBef>
              <a:spcAft>
                <a:spcPts val="0"/>
              </a:spcAft>
              <a:buSzPts val="5400"/>
              <a:buNone/>
            </a:pPr>
            <a:endParaRPr sz="1200"/>
          </a:p>
          <a:p>
            <a:pPr marL="0" lvl="0" indent="0" algn="l" rtl="0">
              <a:lnSpc>
                <a:spcPct val="120000"/>
              </a:lnSpc>
              <a:spcBef>
                <a:spcPts val="0"/>
              </a:spcBef>
              <a:spcAft>
                <a:spcPts val="0"/>
              </a:spcAft>
              <a:buSzPts val="5400"/>
              <a:buNone/>
            </a:pPr>
            <a:endParaRPr sz="1200"/>
          </a:p>
          <a:p>
            <a:pPr marL="0" lvl="0" indent="0" algn="l" rtl="0">
              <a:lnSpc>
                <a:spcPct val="120000"/>
              </a:lnSpc>
              <a:spcBef>
                <a:spcPts val="0"/>
              </a:spcBef>
              <a:spcAft>
                <a:spcPts val="0"/>
              </a:spcAft>
              <a:buSzPts val="5400"/>
              <a:buNone/>
            </a:pPr>
            <a:r>
              <a:rPr lang="nl-NL" sz="1200"/>
              <a:t>Loopbaan oriëntatie begeleiding (LOB) dossier,</a:t>
            </a:r>
            <a:endParaRPr sz="1200"/>
          </a:p>
          <a:p>
            <a:pPr marL="0" lvl="0" indent="0" algn="l" rtl="0">
              <a:lnSpc>
                <a:spcPct val="120000"/>
              </a:lnSpc>
              <a:spcBef>
                <a:spcPts val="0"/>
              </a:spcBef>
              <a:spcAft>
                <a:spcPts val="0"/>
              </a:spcAft>
              <a:buSzPts val="5400"/>
              <a:buNone/>
            </a:pPr>
            <a:r>
              <a:rPr lang="nl-NL" sz="1200"/>
              <a:t>Tijdens mentorlessen zullen hier de komende weken opdrachten over gemaakt worden.</a:t>
            </a:r>
            <a:endParaRPr sz="1200"/>
          </a:p>
        </p:txBody>
      </p:sp>
      <p:pic>
        <p:nvPicPr>
          <p:cNvPr id="767" name="Google Shape;767;gd1bd3423f3_0_206"/>
          <p:cNvPicPr preferRelativeResize="0"/>
          <p:nvPr/>
        </p:nvPicPr>
        <p:blipFill rotWithShape="1">
          <a:blip r:embed="rId3">
            <a:alphaModFix/>
          </a:blip>
          <a:srcRect/>
          <a:stretch/>
        </p:blipFill>
        <p:spPr>
          <a:xfrm>
            <a:off x="7738868" y="3604804"/>
            <a:ext cx="698500" cy="1028700"/>
          </a:xfrm>
          <a:prstGeom prst="rect">
            <a:avLst/>
          </a:prstGeom>
          <a:noFill/>
          <a:ln>
            <a:noFill/>
          </a:ln>
        </p:spPr>
      </p:pic>
      <p:pic>
        <p:nvPicPr>
          <p:cNvPr id="768" name="Google Shape;768;gd1bd3423f3_0_206" descr="Afbeelding met tekst&#10;&#10;Automatisch gegenereerde beschrijving"/>
          <p:cNvPicPr preferRelativeResize="0"/>
          <p:nvPr/>
        </p:nvPicPr>
        <p:blipFill rotWithShape="1">
          <a:blip r:embed="rId4">
            <a:alphaModFix/>
          </a:blip>
          <a:srcRect/>
          <a:stretch/>
        </p:blipFill>
        <p:spPr>
          <a:xfrm>
            <a:off x="180875" y="834874"/>
            <a:ext cx="483667" cy="558718"/>
          </a:xfrm>
          <a:prstGeom prst="rect">
            <a:avLst/>
          </a:prstGeom>
          <a:noFill/>
          <a:ln>
            <a:noFill/>
          </a:ln>
        </p:spPr>
      </p:pic>
      <p:pic>
        <p:nvPicPr>
          <p:cNvPr id="769" name="Google Shape;769;gd1bd3423f3_0_206"/>
          <p:cNvPicPr preferRelativeResize="0"/>
          <p:nvPr/>
        </p:nvPicPr>
        <p:blipFill rotWithShape="1">
          <a:blip r:embed="rId5">
            <a:alphaModFix/>
          </a:blip>
          <a:srcRect/>
          <a:stretch/>
        </p:blipFill>
        <p:spPr>
          <a:xfrm rot="-1577678">
            <a:off x="803906" y="4033426"/>
            <a:ext cx="1384300" cy="952500"/>
          </a:xfrm>
          <a:prstGeom prst="rect">
            <a:avLst/>
          </a:prstGeom>
          <a:noFill/>
          <a:ln>
            <a:noFill/>
          </a:ln>
        </p:spPr>
      </p:pic>
      <p:pic>
        <p:nvPicPr>
          <p:cNvPr id="770" name="Google Shape;770;gd1bd3423f3_0_206"/>
          <p:cNvPicPr preferRelativeResize="0"/>
          <p:nvPr/>
        </p:nvPicPr>
        <p:blipFill rotWithShape="1">
          <a:blip r:embed="rId6">
            <a:alphaModFix/>
          </a:blip>
          <a:srcRect/>
          <a:stretch/>
        </p:blipFill>
        <p:spPr>
          <a:xfrm rot="1003659">
            <a:off x="6941403" y="264348"/>
            <a:ext cx="1562100" cy="1549400"/>
          </a:xfrm>
          <a:prstGeom prst="rect">
            <a:avLst/>
          </a:prstGeom>
          <a:noFill/>
          <a:ln>
            <a:noFill/>
          </a:ln>
        </p:spPr>
      </p:pic>
    </p:spTree>
  </p:cSld>
  <p:clrMapOvr>
    <a:masterClrMapping/>
  </p:clrMapOvr>
</p:sld>
</file>

<file path=ppt/theme/theme1.xml><?xml version="1.0" encoding="utf-8"?>
<a:theme xmlns:a="http://schemas.openxmlformats.org/drawingml/2006/main" name="Roncalli Mavo Groen">
  <a:themeElements>
    <a:clrScheme name="Roncalli mavo Groen">
      <a:dk1>
        <a:srgbClr val="000000"/>
      </a:dk1>
      <a:lt1>
        <a:srgbClr val="FFFFFF"/>
      </a:lt1>
      <a:dk2>
        <a:srgbClr val="00C48D"/>
      </a:dk2>
      <a:lt2>
        <a:srgbClr val="C2D5ED"/>
      </a:lt2>
      <a:accent1>
        <a:srgbClr val="00C48D"/>
      </a:accent1>
      <a:accent2>
        <a:srgbClr val="00E2D3"/>
      </a:accent2>
      <a:accent3>
        <a:srgbClr val="FFEA00"/>
      </a:accent3>
      <a:accent4>
        <a:srgbClr val="8068FF"/>
      </a:accent4>
      <a:accent5>
        <a:srgbClr val="FF6CB3"/>
      </a:accent5>
      <a:accent6>
        <a:srgbClr val="FF8000"/>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oncalli Mavo Paars">
  <a:themeElements>
    <a:clrScheme name="Roncalli mavo Paars">
      <a:dk1>
        <a:srgbClr val="000000"/>
      </a:dk1>
      <a:lt1>
        <a:srgbClr val="FFFFFF"/>
      </a:lt1>
      <a:dk2>
        <a:srgbClr val="8068FF"/>
      </a:dk2>
      <a:lt2>
        <a:srgbClr val="C2D5ED"/>
      </a:lt2>
      <a:accent1>
        <a:srgbClr val="8068FF"/>
      </a:accent1>
      <a:accent2>
        <a:srgbClr val="FF6CB3"/>
      </a:accent2>
      <a:accent3>
        <a:srgbClr val="FF8000"/>
      </a:accent3>
      <a:accent4>
        <a:srgbClr val="00C48D"/>
      </a:accent4>
      <a:accent5>
        <a:srgbClr val="00E2D3"/>
      </a:accent5>
      <a:accent6>
        <a:srgbClr val="FFEA00"/>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Roncalli Mavo Oranje">
  <a:themeElements>
    <a:clrScheme name="Roncalli mavo Oranje">
      <a:dk1>
        <a:srgbClr val="000000"/>
      </a:dk1>
      <a:lt1>
        <a:srgbClr val="FFFFFF"/>
      </a:lt1>
      <a:dk2>
        <a:srgbClr val="FF8000"/>
      </a:dk2>
      <a:lt2>
        <a:srgbClr val="C2D5ED"/>
      </a:lt2>
      <a:accent1>
        <a:srgbClr val="FF8000"/>
      </a:accent1>
      <a:accent2>
        <a:srgbClr val="00C48D"/>
      </a:accent2>
      <a:accent3>
        <a:srgbClr val="00E2D3"/>
      </a:accent3>
      <a:accent4>
        <a:srgbClr val="FFEA00"/>
      </a:accent4>
      <a:accent5>
        <a:srgbClr val="8068FF"/>
      </a:accent5>
      <a:accent6>
        <a:srgbClr val="FF6CB3"/>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Roncalli Mavo Roze">
  <a:themeElements>
    <a:clrScheme name="Roncalli mavo Roze">
      <a:dk1>
        <a:srgbClr val="000000"/>
      </a:dk1>
      <a:lt1>
        <a:srgbClr val="FFFFFF"/>
      </a:lt1>
      <a:dk2>
        <a:srgbClr val="FF6CB3"/>
      </a:dk2>
      <a:lt2>
        <a:srgbClr val="C2D5ED"/>
      </a:lt2>
      <a:accent1>
        <a:srgbClr val="FF6CB3"/>
      </a:accent1>
      <a:accent2>
        <a:srgbClr val="FF8000"/>
      </a:accent2>
      <a:accent3>
        <a:srgbClr val="00C48D"/>
      </a:accent3>
      <a:accent4>
        <a:srgbClr val="00E2D3"/>
      </a:accent4>
      <a:accent5>
        <a:srgbClr val="FFEA00"/>
      </a:accent5>
      <a:accent6>
        <a:srgbClr val="8068FF"/>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Roncalli Mavo Groen">
  <a:themeElements>
    <a:clrScheme name="Roncalli mavo Groen">
      <a:dk1>
        <a:srgbClr val="000000"/>
      </a:dk1>
      <a:lt1>
        <a:srgbClr val="FFFFFF"/>
      </a:lt1>
      <a:dk2>
        <a:srgbClr val="00C48D"/>
      </a:dk2>
      <a:lt2>
        <a:srgbClr val="C2D5ED"/>
      </a:lt2>
      <a:accent1>
        <a:srgbClr val="00C48D"/>
      </a:accent1>
      <a:accent2>
        <a:srgbClr val="00E2D3"/>
      </a:accent2>
      <a:accent3>
        <a:srgbClr val="FFEA00"/>
      </a:accent3>
      <a:accent4>
        <a:srgbClr val="8068FF"/>
      </a:accent4>
      <a:accent5>
        <a:srgbClr val="FF6CB3"/>
      </a:accent5>
      <a:accent6>
        <a:srgbClr val="FF8000"/>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Roncalli Mavo Roze">
  <a:themeElements>
    <a:clrScheme name="Roncalli mavo Roze">
      <a:dk1>
        <a:srgbClr val="000000"/>
      </a:dk1>
      <a:lt1>
        <a:srgbClr val="FFFFFF"/>
      </a:lt1>
      <a:dk2>
        <a:srgbClr val="FF6CB3"/>
      </a:dk2>
      <a:lt2>
        <a:srgbClr val="C2D5ED"/>
      </a:lt2>
      <a:accent1>
        <a:srgbClr val="FF6CB3"/>
      </a:accent1>
      <a:accent2>
        <a:srgbClr val="FF8000"/>
      </a:accent2>
      <a:accent3>
        <a:srgbClr val="00C48D"/>
      </a:accent3>
      <a:accent4>
        <a:srgbClr val="00E2D3"/>
      </a:accent4>
      <a:accent5>
        <a:srgbClr val="FFEA00"/>
      </a:accent5>
      <a:accent6>
        <a:srgbClr val="8068FF"/>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Roncalli Mavo Paars">
  <a:themeElements>
    <a:clrScheme name="Roncalli mavo Paars">
      <a:dk1>
        <a:srgbClr val="000000"/>
      </a:dk1>
      <a:lt1>
        <a:srgbClr val="FFFFFF"/>
      </a:lt1>
      <a:dk2>
        <a:srgbClr val="8068FF"/>
      </a:dk2>
      <a:lt2>
        <a:srgbClr val="C2D5ED"/>
      </a:lt2>
      <a:accent1>
        <a:srgbClr val="8068FF"/>
      </a:accent1>
      <a:accent2>
        <a:srgbClr val="FF6CB3"/>
      </a:accent2>
      <a:accent3>
        <a:srgbClr val="FF8000"/>
      </a:accent3>
      <a:accent4>
        <a:srgbClr val="00C48D"/>
      </a:accent4>
      <a:accent5>
        <a:srgbClr val="00E2D3"/>
      </a:accent5>
      <a:accent6>
        <a:srgbClr val="FFEA00"/>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777</Words>
  <Application>Microsoft Office PowerPoint</Application>
  <PresentationFormat>Diavoorstelling (16:9)</PresentationFormat>
  <Paragraphs>147</Paragraphs>
  <Slides>15</Slides>
  <Notes>15</Notes>
  <HiddenSlides>0</HiddenSlides>
  <MMClips>0</MMClips>
  <ScaleCrop>false</ScaleCrop>
  <HeadingPairs>
    <vt:vector size="6" baseType="variant">
      <vt:variant>
        <vt:lpstr>Gebruikte lettertypen</vt:lpstr>
      </vt:variant>
      <vt:variant>
        <vt:i4>2</vt:i4>
      </vt:variant>
      <vt:variant>
        <vt:lpstr>Thema</vt:lpstr>
      </vt:variant>
      <vt:variant>
        <vt:i4>7</vt:i4>
      </vt:variant>
      <vt:variant>
        <vt:lpstr>Diatitels</vt:lpstr>
      </vt:variant>
      <vt:variant>
        <vt:i4>15</vt:i4>
      </vt:variant>
    </vt:vector>
  </HeadingPairs>
  <TitlesOfParts>
    <vt:vector size="24" baseType="lpstr">
      <vt:lpstr>Arial</vt:lpstr>
      <vt:lpstr>Calibri</vt:lpstr>
      <vt:lpstr>Roncalli Mavo Groen</vt:lpstr>
      <vt:lpstr>Roncalli Mavo Paars</vt:lpstr>
      <vt:lpstr>Roncalli Mavo Oranje</vt:lpstr>
      <vt:lpstr>Roncalli Mavo Roze</vt:lpstr>
      <vt:lpstr>Roncalli Mavo Groen</vt:lpstr>
      <vt:lpstr>Roncalli Mavo Roze</vt:lpstr>
      <vt:lpstr>Roncalli Mavo Paars</vt:lpstr>
      <vt:lpstr>Presentatie vakkenpakketkeuze   klas 2 → 3 Roncalli Mavo</vt:lpstr>
      <vt:lpstr>Welkom</vt:lpstr>
      <vt:lpstr>Inhoudsopgave Waar zitten we nu Vakkenpakketkeuze klas 3 Nieuwe vakken Profielen vmbo-tl Profielen havo Belangrijke data &amp; tijdpad Formulier vakkenpakketkeuze Vragenronde</vt:lpstr>
      <vt:lpstr>Doorstroom</vt:lpstr>
      <vt:lpstr>Je krijgt in leerjaar 3 </vt:lpstr>
      <vt:lpstr>Nieuwe vakken </vt:lpstr>
      <vt:lpstr>Vak CKV-international In plaats van CKV kun je ook CKV-international kiezen Je leert en krijgt: 21e eeuwse vaardigheden, wereldburgerschap,  ICT-vaardigheden, uitwisselingsprogramma’s </vt:lpstr>
      <vt:lpstr>Opgeven voor het vak</vt:lpstr>
      <vt:lpstr>Denk bij je keuze ook hieraan: Wat vind ik leuk, wat zijn mijn interesses? (Wat doe je bijvoorbeeld in je vrije tijd?) Wat zijn mijn talenten? (Wat heb je bijvoorbeeld gedaan waar je trots op bent?) Wat voor type ben ik? (Welke kenmerken heb je: behulpzaam, praktisch, stressbestendig…) Wat voor vakken vind ik interessant?   Loopbaan oriëntatie begeleiding (LOB) dossier, Tijdens mentorlessen zullen hier de komende weken opdrachten over gemaakt worden.</vt:lpstr>
      <vt:lpstr>Je krijgt in leerjaar 3 </vt:lpstr>
      <vt:lpstr>Profielen vmbo-tl    - ECONOMIE:   economie + wi/Fa/Du  - ZORG EN WELZIJN   biologie + wi/gs/ak  - TECHNIEK   wiskunde + natuurkunde  - LANDBOUW   wiskunde + bi/na   Advies: Pas in 2 profielen </vt:lpstr>
      <vt:lpstr>PowerPoint-presentatie</vt:lpstr>
      <vt:lpstr>Belangrijke data &amp; Tijdpad</vt:lpstr>
      <vt:lpstr>Formulier vakkenpakketkeuze</vt:lpstr>
      <vt:lpstr>Vragen?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Presentatie vakkenpakketkeuze   klas 2 → 3 Roncalli Mavo</dc:title>
  <dc:creator>Gebruiker</dc:creator>
  <cp:lastModifiedBy>Christa de Bruijn</cp:lastModifiedBy>
  <cp:revision>1</cp:revision>
  <dcterms:created xsi:type="dcterms:W3CDTF">2020-10-28T19:47:59Z</dcterms:created>
  <dcterms:modified xsi:type="dcterms:W3CDTF">2025-01-09T13:06:34Z</dcterms:modified>
</cp:coreProperties>
</file>