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678" r:id="rId3"/>
    <p:sldMasterId id="2147483692" r:id="rId4"/>
    <p:sldMasterId id="2147483706"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ho6LjBP91xEP69VCxS4PNs0rTv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slideMaster" Target="slideMasters/slideMaster3.xml"/><Relationship Id="rId21"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de Bruijn" userId="b88dee15-37c6-4956-a03b-ca7439dbd6cf" providerId="ADAL" clId="{71C7151A-6309-4DD9-9C5C-3E55090743BF}"/>
    <pc:docChg chg="modSld">
      <pc:chgData name="Christa de Bruijn" userId="b88dee15-37c6-4956-a03b-ca7439dbd6cf" providerId="ADAL" clId="{71C7151A-6309-4DD9-9C5C-3E55090743BF}" dt="2025-01-09T13:07:17.682" v="21" actId="20577"/>
      <pc:docMkLst>
        <pc:docMk/>
      </pc:docMkLst>
      <pc:sldChg chg="modSp mod">
        <pc:chgData name="Christa de Bruijn" userId="b88dee15-37c6-4956-a03b-ca7439dbd6cf" providerId="ADAL" clId="{71C7151A-6309-4DD9-9C5C-3E55090743BF}" dt="2025-01-09T13:07:17.682" v="21" actId="20577"/>
        <pc:sldMkLst>
          <pc:docMk/>
          <pc:sldMk cId="0" sldId="266"/>
        </pc:sldMkLst>
        <pc:spChg chg="mod">
          <ac:chgData name="Christa de Bruijn" userId="b88dee15-37c6-4956-a03b-ca7439dbd6cf" providerId="ADAL" clId="{71C7151A-6309-4DD9-9C5C-3E55090743BF}" dt="2025-01-09T12:38:22.836" v="1" actId="20577"/>
          <ac:spMkLst>
            <pc:docMk/>
            <pc:sldMk cId="0" sldId="266"/>
            <ac:spMk id="581" creationId="{00000000-0000-0000-0000-000000000000}"/>
          </ac:spMkLst>
        </pc:spChg>
        <pc:spChg chg="mod">
          <ac:chgData name="Christa de Bruijn" userId="b88dee15-37c6-4956-a03b-ca7439dbd6cf" providerId="ADAL" clId="{71C7151A-6309-4DD9-9C5C-3E55090743BF}" dt="2025-01-09T13:07:17.682" v="21" actId="20577"/>
          <ac:spMkLst>
            <pc:docMk/>
            <pc:sldMk cId="0" sldId="266"/>
            <ac:spMk id="58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0c36314268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g10c36314268_0_1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0d38182e1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10d38182e1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g10d38182e11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d38182ee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10d38182ee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g10d38182ee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16"/>
        <p:cNvGrpSpPr/>
        <p:nvPr/>
      </p:nvGrpSpPr>
      <p:grpSpPr>
        <a:xfrm>
          <a:off x="0" y="0"/>
          <a:ext cx="0" cy="0"/>
          <a:chOff x="0" y="0"/>
          <a:chExt cx="0" cy="0"/>
        </a:xfrm>
      </p:grpSpPr>
      <p:sp>
        <p:nvSpPr>
          <p:cNvPr id="17" name="Google Shape;17;p24"/>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77"/>
        <p:cNvGrpSpPr/>
        <p:nvPr/>
      </p:nvGrpSpPr>
      <p:grpSpPr>
        <a:xfrm>
          <a:off x="0" y="0"/>
          <a:ext cx="0" cy="0"/>
          <a:chOff x="0" y="0"/>
          <a:chExt cx="0" cy="0"/>
        </a:xfrm>
      </p:grpSpPr>
      <p:sp>
        <p:nvSpPr>
          <p:cNvPr id="78" name="Google Shape;78;p7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79" name="Google Shape;79;p71"/>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71"/>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7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84" name="Google Shape;84;p71"/>
          <p:cNvSpPr txBox="1">
            <a:spLocks noGrp="1"/>
          </p:cNvSpPr>
          <p:nvPr>
            <p:ph type="body" idx="2"/>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71"/>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6" name="Google Shape;86;p71"/>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87"/>
        <p:cNvGrpSpPr/>
        <p:nvPr/>
      </p:nvGrpSpPr>
      <p:grpSpPr>
        <a:xfrm>
          <a:off x="0" y="0"/>
          <a:ext cx="0" cy="0"/>
          <a:chOff x="0" y="0"/>
          <a:chExt cx="0" cy="0"/>
        </a:xfrm>
      </p:grpSpPr>
      <p:sp>
        <p:nvSpPr>
          <p:cNvPr id="88" name="Google Shape;88;p72"/>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7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90" name="Google Shape;90;p7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93" name="Google Shape;93;p72"/>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72"/>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5" name="Google Shape;95;p72"/>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96"/>
        <p:cNvGrpSpPr/>
        <p:nvPr/>
      </p:nvGrpSpPr>
      <p:grpSpPr>
        <a:xfrm>
          <a:off x="0" y="0"/>
          <a:ext cx="0" cy="0"/>
          <a:chOff x="0" y="0"/>
          <a:chExt cx="0" cy="0"/>
        </a:xfrm>
      </p:grpSpPr>
      <p:sp>
        <p:nvSpPr>
          <p:cNvPr id="97" name="Google Shape;97;p73"/>
          <p:cNvSpPr>
            <a:spLocks noGrp="1"/>
          </p:cNvSpPr>
          <p:nvPr>
            <p:ph type="pic" idx="2"/>
          </p:nvPr>
        </p:nvSpPr>
        <p:spPr>
          <a:xfrm>
            <a:off x="612000" y="611999"/>
            <a:ext cx="7946125" cy="3924000"/>
          </a:xfrm>
          <a:prstGeom prst="rect">
            <a:avLst/>
          </a:prstGeom>
          <a:solidFill>
            <a:srgbClr val="D8D8D8"/>
          </a:solidFill>
          <a:ln>
            <a:noFill/>
          </a:ln>
        </p:spPr>
      </p:sp>
      <p:sp>
        <p:nvSpPr>
          <p:cNvPr id="98" name="Google Shape;98;p7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7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101"/>
        <p:cNvGrpSpPr/>
        <p:nvPr/>
      </p:nvGrpSpPr>
      <p:grpSpPr>
        <a:xfrm>
          <a:off x="0" y="0"/>
          <a:ext cx="0" cy="0"/>
          <a:chOff x="0" y="0"/>
          <a:chExt cx="0" cy="0"/>
        </a:xfrm>
      </p:grpSpPr>
      <p:pic>
        <p:nvPicPr>
          <p:cNvPr id="102" name="Google Shape;102;p74"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110"/>
        <p:cNvGrpSpPr/>
        <p:nvPr/>
      </p:nvGrpSpPr>
      <p:grpSpPr>
        <a:xfrm>
          <a:off x="0" y="0"/>
          <a:ext cx="0" cy="0"/>
          <a:chOff x="0" y="0"/>
          <a:chExt cx="0" cy="0"/>
        </a:xfrm>
      </p:grpSpPr>
      <p:sp>
        <p:nvSpPr>
          <p:cNvPr id="111" name="Google Shape;111;p20"/>
          <p:cNvSpPr>
            <a:spLocks noGrp="1"/>
          </p:cNvSpPr>
          <p:nvPr>
            <p:ph type="pic" idx="2"/>
          </p:nvPr>
        </p:nvSpPr>
        <p:spPr>
          <a:xfrm>
            <a:off x="4572000" y="0"/>
            <a:ext cx="4572000" cy="5143500"/>
          </a:xfrm>
          <a:prstGeom prst="rect">
            <a:avLst/>
          </a:prstGeom>
          <a:solidFill>
            <a:srgbClr val="D8D8D8"/>
          </a:solidFill>
          <a:ln>
            <a:noFill/>
          </a:ln>
        </p:spPr>
      </p:sp>
      <p:sp>
        <p:nvSpPr>
          <p:cNvPr id="112" name="Google Shape;112;p2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13" name="Google Shape;113;p20"/>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0"/>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2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0"/>
          <p:cNvSpPr txBox="1">
            <a:spLocks noGrp="1"/>
          </p:cNvSpPr>
          <p:nvPr>
            <p:ph type="body" idx="3"/>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117"/>
        <p:cNvGrpSpPr/>
        <p:nvPr/>
      </p:nvGrpSpPr>
      <p:grpSpPr>
        <a:xfrm>
          <a:off x="0" y="0"/>
          <a:ext cx="0" cy="0"/>
          <a:chOff x="0" y="0"/>
          <a:chExt cx="0" cy="0"/>
        </a:xfrm>
      </p:grpSpPr>
      <p:sp>
        <p:nvSpPr>
          <p:cNvPr id="118" name="Google Shape;118;p25"/>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122"/>
        <p:cNvGrpSpPr/>
        <p:nvPr/>
      </p:nvGrpSpPr>
      <p:grpSpPr>
        <a:xfrm>
          <a:off x="0" y="0"/>
          <a:ext cx="0" cy="0"/>
          <a:chOff x="0" y="0"/>
          <a:chExt cx="0" cy="0"/>
        </a:xfrm>
      </p:grpSpPr>
      <p:sp>
        <p:nvSpPr>
          <p:cNvPr id="123" name="Google Shape;123;p26"/>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24" name="Google Shape;124;p26"/>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28" name="Google Shape;128;p26"/>
          <p:cNvSpPr>
            <a:spLocks noGrp="1"/>
          </p:cNvSpPr>
          <p:nvPr>
            <p:ph type="pic" idx="2"/>
          </p:nvPr>
        </p:nvSpPr>
        <p:spPr>
          <a:xfrm>
            <a:off x="3564000" y="900000"/>
            <a:ext cx="5580000" cy="3456000"/>
          </a:xfrm>
          <a:prstGeom prst="rect">
            <a:avLst/>
          </a:prstGeom>
          <a:solidFill>
            <a:srgbClr val="D8D8D8"/>
          </a:solidFill>
          <a:ln>
            <a:noFill/>
          </a:ln>
        </p:spPr>
      </p:sp>
      <p:sp>
        <p:nvSpPr>
          <p:cNvPr id="129" name="Google Shape;129;p26"/>
          <p:cNvSpPr txBox="1">
            <a:spLocks noGrp="1"/>
          </p:cNvSpPr>
          <p:nvPr>
            <p:ph type="body" idx="1"/>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130"/>
        <p:cNvGrpSpPr/>
        <p:nvPr/>
      </p:nvGrpSpPr>
      <p:grpSpPr>
        <a:xfrm>
          <a:off x="0" y="0"/>
          <a:ext cx="0" cy="0"/>
          <a:chOff x="0" y="0"/>
          <a:chExt cx="0" cy="0"/>
        </a:xfrm>
      </p:grpSpPr>
      <p:sp>
        <p:nvSpPr>
          <p:cNvPr id="131" name="Google Shape;131;p2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32" name="Google Shape;132;p27"/>
          <p:cNvSpPr>
            <a:spLocks noGrp="1"/>
          </p:cNvSpPr>
          <p:nvPr>
            <p:ph type="pic" idx="2"/>
          </p:nvPr>
        </p:nvSpPr>
        <p:spPr>
          <a:xfrm>
            <a:off x="0" y="0"/>
            <a:ext cx="4572000" cy="3060000"/>
          </a:xfrm>
          <a:prstGeom prst="rect">
            <a:avLst/>
          </a:prstGeom>
          <a:solidFill>
            <a:srgbClr val="D8D8D8"/>
          </a:solidFill>
          <a:ln>
            <a:noFill/>
          </a:ln>
        </p:spPr>
      </p:sp>
      <p:sp>
        <p:nvSpPr>
          <p:cNvPr id="133" name="Google Shape;133;p2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36" name="Google Shape;136;p27"/>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7" name="Google Shape;137;p27"/>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0" name="Google Shape;140;p31"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2"/>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4" name="Google Shape;144;p3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21"/>
        <p:cNvGrpSpPr/>
        <p:nvPr/>
      </p:nvGrpSpPr>
      <p:grpSpPr>
        <a:xfrm>
          <a:off x="0" y="0"/>
          <a:ext cx="0" cy="0"/>
          <a:chOff x="0" y="0"/>
          <a:chExt cx="0" cy="0"/>
        </a:xfrm>
      </p:grpSpPr>
      <p:sp>
        <p:nvSpPr>
          <p:cNvPr id="22" name="Google Shape;22;p18"/>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18"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147"/>
        <p:cNvGrpSpPr/>
        <p:nvPr/>
      </p:nvGrpSpPr>
      <p:grpSpPr>
        <a:xfrm>
          <a:off x="0" y="0"/>
          <a:ext cx="0" cy="0"/>
          <a:chOff x="0" y="0"/>
          <a:chExt cx="0" cy="0"/>
        </a:xfrm>
      </p:grpSpPr>
      <p:sp>
        <p:nvSpPr>
          <p:cNvPr id="148" name="Google Shape;148;p33"/>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3"/>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0" name="Google Shape;150;p3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153"/>
        <p:cNvGrpSpPr/>
        <p:nvPr/>
      </p:nvGrpSpPr>
      <p:grpSpPr>
        <a:xfrm>
          <a:off x="0" y="0"/>
          <a:ext cx="0" cy="0"/>
          <a:chOff x="0" y="0"/>
          <a:chExt cx="0" cy="0"/>
        </a:xfrm>
      </p:grpSpPr>
      <p:sp>
        <p:nvSpPr>
          <p:cNvPr id="154" name="Google Shape;154;p34"/>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55" name="Google Shape;155;p3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58" name="Google Shape;158;p34"/>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9" name="Google Shape;159;p34"/>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4"/>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161"/>
        <p:cNvGrpSpPr/>
        <p:nvPr/>
      </p:nvGrpSpPr>
      <p:grpSpPr>
        <a:xfrm>
          <a:off x="0" y="0"/>
          <a:ext cx="0" cy="0"/>
          <a:chOff x="0" y="0"/>
          <a:chExt cx="0" cy="0"/>
        </a:xfrm>
      </p:grpSpPr>
      <p:sp>
        <p:nvSpPr>
          <p:cNvPr id="162" name="Google Shape;162;p35"/>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63" name="Google Shape;163;p35"/>
          <p:cNvSpPr>
            <a:spLocks noGrp="1"/>
          </p:cNvSpPr>
          <p:nvPr>
            <p:ph type="pic" idx="2"/>
          </p:nvPr>
        </p:nvSpPr>
        <p:spPr>
          <a:xfrm>
            <a:off x="3564000" y="0"/>
            <a:ext cx="5580000" cy="3240000"/>
          </a:xfrm>
          <a:prstGeom prst="rect">
            <a:avLst/>
          </a:prstGeom>
          <a:solidFill>
            <a:srgbClr val="D8D8D8"/>
          </a:solidFill>
          <a:ln>
            <a:noFill/>
          </a:ln>
        </p:spPr>
      </p:sp>
      <p:sp>
        <p:nvSpPr>
          <p:cNvPr id="164" name="Google Shape;164;p35"/>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68" name="Google Shape;168;p35"/>
          <p:cNvSpPr txBox="1">
            <a:spLocks noGrp="1"/>
          </p:cNvSpPr>
          <p:nvPr>
            <p:ph type="body" idx="1"/>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69" name="Google Shape;169;p35"/>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70" name="Google Shape;170;p35"/>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171"/>
        <p:cNvGrpSpPr/>
        <p:nvPr/>
      </p:nvGrpSpPr>
      <p:grpSpPr>
        <a:xfrm>
          <a:off x="0" y="0"/>
          <a:ext cx="0" cy="0"/>
          <a:chOff x="0" y="0"/>
          <a:chExt cx="0" cy="0"/>
        </a:xfrm>
      </p:grpSpPr>
      <p:sp>
        <p:nvSpPr>
          <p:cNvPr id="172" name="Google Shape;172;p36"/>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73" name="Google Shape;173;p36"/>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4" name="Google Shape;174;p36"/>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3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3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3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78" name="Google Shape;178;p36"/>
          <p:cNvSpPr txBox="1">
            <a:spLocks noGrp="1"/>
          </p:cNvSpPr>
          <p:nvPr>
            <p:ph type="body" idx="2"/>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79" name="Google Shape;179;p36"/>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80" name="Google Shape;180;p36"/>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181"/>
        <p:cNvGrpSpPr/>
        <p:nvPr/>
      </p:nvGrpSpPr>
      <p:grpSpPr>
        <a:xfrm>
          <a:off x="0" y="0"/>
          <a:ext cx="0" cy="0"/>
          <a:chOff x="0" y="0"/>
          <a:chExt cx="0" cy="0"/>
        </a:xfrm>
      </p:grpSpPr>
      <p:sp>
        <p:nvSpPr>
          <p:cNvPr id="182" name="Google Shape;182;p37"/>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3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84" name="Google Shape;184;p3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3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87" name="Google Shape;187;p37"/>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8" name="Google Shape;188;p37"/>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89" name="Google Shape;189;p37"/>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190"/>
        <p:cNvGrpSpPr/>
        <p:nvPr/>
      </p:nvGrpSpPr>
      <p:grpSpPr>
        <a:xfrm>
          <a:off x="0" y="0"/>
          <a:ext cx="0" cy="0"/>
          <a:chOff x="0" y="0"/>
          <a:chExt cx="0" cy="0"/>
        </a:xfrm>
      </p:grpSpPr>
      <p:sp>
        <p:nvSpPr>
          <p:cNvPr id="191" name="Google Shape;191;p38"/>
          <p:cNvSpPr>
            <a:spLocks noGrp="1"/>
          </p:cNvSpPr>
          <p:nvPr>
            <p:ph type="pic" idx="2"/>
          </p:nvPr>
        </p:nvSpPr>
        <p:spPr>
          <a:xfrm>
            <a:off x="612000" y="611999"/>
            <a:ext cx="7946125" cy="3924000"/>
          </a:xfrm>
          <a:prstGeom prst="rect">
            <a:avLst/>
          </a:prstGeom>
          <a:solidFill>
            <a:srgbClr val="D8D8D8"/>
          </a:solidFill>
          <a:ln>
            <a:noFill/>
          </a:ln>
        </p:spPr>
      </p:sp>
      <p:sp>
        <p:nvSpPr>
          <p:cNvPr id="192" name="Google Shape;192;p3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3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3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195"/>
        <p:cNvGrpSpPr/>
        <p:nvPr/>
      </p:nvGrpSpPr>
      <p:grpSpPr>
        <a:xfrm>
          <a:off x="0" y="0"/>
          <a:ext cx="0" cy="0"/>
          <a:chOff x="0" y="0"/>
          <a:chExt cx="0" cy="0"/>
        </a:xfrm>
      </p:grpSpPr>
      <p:pic>
        <p:nvPicPr>
          <p:cNvPr id="196" name="Google Shape;196;p39"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ege pagina">
  <p:cSld name="Lege pagina">
    <p:spTree>
      <p:nvGrpSpPr>
        <p:cNvPr id="1" name="Shape 197"/>
        <p:cNvGrpSpPr/>
        <p:nvPr/>
      </p:nvGrpSpPr>
      <p:grpSpPr>
        <a:xfrm>
          <a:off x="0" y="0"/>
          <a:ext cx="0" cy="0"/>
          <a:chOff x="0" y="0"/>
          <a:chExt cx="0" cy="0"/>
        </a:xfrm>
      </p:grpSpPr>
      <p:sp>
        <p:nvSpPr>
          <p:cNvPr id="198" name="Google Shape;198;p4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4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4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fbeelding beeldvullend">
  <p:cSld name="Afbeelding beeldvullend">
    <p:spTree>
      <p:nvGrpSpPr>
        <p:cNvPr id="1" name="Shape 201"/>
        <p:cNvGrpSpPr/>
        <p:nvPr/>
      </p:nvGrpSpPr>
      <p:grpSpPr>
        <a:xfrm>
          <a:off x="0" y="0"/>
          <a:ext cx="0" cy="0"/>
          <a:chOff x="0" y="0"/>
          <a:chExt cx="0" cy="0"/>
        </a:xfrm>
      </p:grpSpPr>
      <p:sp>
        <p:nvSpPr>
          <p:cNvPr id="202" name="Google Shape;202;p41"/>
          <p:cNvSpPr>
            <a:spLocks noGrp="1"/>
          </p:cNvSpPr>
          <p:nvPr>
            <p:ph type="pic" idx="2"/>
          </p:nvPr>
        </p:nvSpPr>
        <p:spPr>
          <a:xfrm>
            <a:off x="0" y="0"/>
            <a:ext cx="9144000" cy="5143500"/>
          </a:xfrm>
          <a:prstGeom prst="rect">
            <a:avLst/>
          </a:prstGeom>
          <a:solidFill>
            <a:srgbClr val="D8D8D8"/>
          </a:solidFill>
          <a:ln>
            <a:noFill/>
          </a:ln>
        </p:spPr>
      </p:sp>
      <p:sp>
        <p:nvSpPr>
          <p:cNvPr id="203" name="Google Shape;203;p4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4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4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06" name="Google Shape;206;p41"/>
          <p:cNvSpPr txBox="1">
            <a:spLocks noGrp="1"/>
          </p:cNvSpPr>
          <p:nvPr>
            <p:ph type="body" idx="1"/>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214"/>
        <p:cNvGrpSpPr/>
        <p:nvPr/>
      </p:nvGrpSpPr>
      <p:grpSpPr>
        <a:xfrm>
          <a:off x="0" y="0"/>
          <a:ext cx="0" cy="0"/>
          <a:chOff x="0" y="0"/>
          <a:chExt cx="0" cy="0"/>
        </a:xfrm>
      </p:grpSpPr>
      <p:sp>
        <p:nvSpPr>
          <p:cNvPr id="215" name="Google Shape;215;p22"/>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2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24"/>
        <p:cNvGrpSpPr/>
        <p:nvPr/>
      </p:nvGrpSpPr>
      <p:grpSpPr>
        <a:xfrm>
          <a:off x="0" y="0"/>
          <a:ext cx="0" cy="0"/>
          <a:chOff x="0" y="0"/>
          <a:chExt cx="0" cy="0"/>
        </a:xfrm>
      </p:grpSpPr>
      <p:sp>
        <p:nvSpPr>
          <p:cNvPr id="25" name="Google Shape;25;p64"/>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4"/>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6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219"/>
        <p:cNvGrpSpPr/>
        <p:nvPr/>
      </p:nvGrpSpPr>
      <p:grpSpPr>
        <a:xfrm>
          <a:off x="0" y="0"/>
          <a:ext cx="0" cy="0"/>
          <a:chOff x="0" y="0"/>
          <a:chExt cx="0" cy="0"/>
        </a:xfrm>
      </p:grpSpPr>
      <p:sp>
        <p:nvSpPr>
          <p:cNvPr id="220" name="Google Shape;220;p2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21" name="Google Shape;221;p23"/>
          <p:cNvSpPr>
            <a:spLocks noGrp="1"/>
          </p:cNvSpPr>
          <p:nvPr>
            <p:ph type="pic" idx="2"/>
          </p:nvPr>
        </p:nvSpPr>
        <p:spPr>
          <a:xfrm>
            <a:off x="3564000" y="0"/>
            <a:ext cx="5580000" cy="3240000"/>
          </a:xfrm>
          <a:prstGeom prst="rect">
            <a:avLst/>
          </a:prstGeom>
          <a:solidFill>
            <a:srgbClr val="D8D8D8"/>
          </a:solidFill>
          <a:ln>
            <a:noFill/>
          </a:ln>
        </p:spPr>
      </p:sp>
      <p:sp>
        <p:nvSpPr>
          <p:cNvPr id="222" name="Google Shape;222;p23"/>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2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26" name="Google Shape;226;p23"/>
          <p:cNvSpPr txBox="1">
            <a:spLocks noGrp="1"/>
          </p:cNvSpPr>
          <p:nvPr>
            <p:ph type="body" idx="1"/>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27" name="Google Shape;227;p23"/>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28" name="Google Shape;228;p23"/>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229"/>
        <p:cNvGrpSpPr/>
        <p:nvPr/>
      </p:nvGrpSpPr>
      <p:grpSpPr>
        <a:xfrm>
          <a:off x="0" y="0"/>
          <a:ext cx="0" cy="0"/>
          <a:chOff x="0" y="0"/>
          <a:chExt cx="0" cy="0"/>
        </a:xfrm>
      </p:grpSpPr>
      <p:sp>
        <p:nvSpPr>
          <p:cNvPr id="230" name="Google Shape;230;p2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31" name="Google Shape;231;p28"/>
          <p:cNvSpPr>
            <a:spLocks noGrp="1"/>
          </p:cNvSpPr>
          <p:nvPr>
            <p:ph type="pic" idx="2"/>
          </p:nvPr>
        </p:nvSpPr>
        <p:spPr>
          <a:xfrm>
            <a:off x="0" y="0"/>
            <a:ext cx="4572000" cy="3060000"/>
          </a:xfrm>
          <a:prstGeom prst="rect">
            <a:avLst/>
          </a:prstGeom>
          <a:solidFill>
            <a:srgbClr val="D8D8D8"/>
          </a:solidFill>
          <a:ln>
            <a:noFill/>
          </a:ln>
        </p:spPr>
      </p:sp>
      <p:sp>
        <p:nvSpPr>
          <p:cNvPr id="232" name="Google Shape;232;p2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2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2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35" name="Google Shape;235;p28"/>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6" name="Google Shape;236;p28"/>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237"/>
        <p:cNvGrpSpPr/>
        <p:nvPr/>
      </p:nvGrpSpPr>
      <p:grpSpPr>
        <a:xfrm>
          <a:off x="0" y="0"/>
          <a:ext cx="0" cy="0"/>
          <a:chOff x="0" y="0"/>
          <a:chExt cx="0" cy="0"/>
        </a:xfrm>
      </p:grpSpPr>
      <p:sp>
        <p:nvSpPr>
          <p:cNvPr id="238" name="Google Shape;238;p54"/>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9" name="Google Shape;239;p54"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240"/>
        <p:cNvGrpSpPr/>
        <p:nvPr/>
      </p:nvGrpSpPr>
      <p:grpSpPr>
        <a:xfrm>
          <a:off x="0" y="0"/>
          <a:ext cx="0" cy="0"/>
          <a:chOff x="0" y="0"/>
          <a:chExt cx="0" cy="0"/>
        </a:xfrm>
      </p:grpSpPr>
      <p:sp>
        <p:nvSpPr>
          <p:cNvPr id="241" name="Google Shape;241;p55"/>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55"/>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3" name="Google Shape;243;p5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5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5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246"/>
        <p:cNvGrpSpPr/>
        <p:nvPr/>
      </p:nvGrpSpPr>
      <p:grpSpPr>
        <a:xfrm>
          <a:off x="0" y="0"/>
          <a:ext cx="0" cy="0"/>
          <a:chOff x="0" y="0"/>
          <a:chExt cx="0" cy="0"/>
        </a:xfrm>
      </p:grpSpPr>
      <p:sp>
        <p:nvSpPr>
          <p:cNvPr id="247" name="Google Shape;247;p56"/>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56"/>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9" name="Google Shape;249;p5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5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5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252"/>
        <p:cNvGrpSpPr/>
        <p:nvPr/>
      </p:nvGrpSpPr>
      <p:grpSpPr>
        <a:xfrm>
          <a:off x="0" y="0"/>
          <a:ext cx="0" cy="0"/>
          <a:chOff x="0" y="0"/>
          <a:chExt cx="0" cy="0"/>
        </a:xfrm>
      </p:grpSpPr>
      <p:sp>
        <p:nvSpPr>
          <p:cNvPr id="253" name="Google Shape;253;p5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54" name="Google Shape;254;p5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5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5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57" name="Google Shape;257;p57"/>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8" name="Google Shape;258;p57"/>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57"/>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260"/>
        <p:cNvGrpSpPr/>
        <p:nvPr/>
      </p:nvGrpSpPr>
      <p:grpSpPr>
        <a:xfrm>
          <a:off x="0" y="0"/>
          <a:ext cx="0" cy="0"/>
          <a:chOff x="0" y="0"/>
          <a:chExt cx="0" cy="0"/>
        </a:xfrm>
      </p:grpSpPr>
      <p:sp>
        <p:nvSpPr>
          <p:cNvPr id="261" name="Google Shape;261;p58"/>
          <p:cNvSpPr>
            <a:spLocks noGrp="1"/>
          </p:cNvSpPr>
          <p:nvPr>
            <p:ph type="pic" idx="2"/>
          </p:nvPr>
        </p:nvSpPr>
        <p:spPr>
          <a:xfrm>
            <a:off x="4572000" y="0"/>
            <a:ext cx="4572000" cy="5143500"/>
          </a:xfrm>
          <a:prstGeom prst="rect">
            <a:avLst/>
          </a:prstGeom>
          <a:solidFill>
            <a:srgbClr val="D8D8D8"/>
          </a:solidFill>
          <a:ln>
            <a:noFill/>
          </a:ln>
        </p:spPr>
      </p:sp>
      <p:sp>
        <p:nvSpPr>
          <p:cNvPr id="262" name="Google Shape;262;p5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63" name="Google Shape;263;p58"/>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58"/>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5" name="Google Shape;265;p5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58"/>
          <p:cNvSpPr txBox="1">
            <a:spLocks noGrp="1"/>
          </p:cNvSpPr>
          <p:nvPr>
            <p:ph type="body" idx="3"/>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267"/>
        <p:cNvGrpSpPr/>
        <p:nvPr/>
      </p:nvGrpSpPr>
      <p:grpSpPr>
        <a:xfrm>
          <a:off x="0" y="0"/>
          <a:ext cx="0" cy="0"/>
          <a:chOff x="0" y="0"/>
          <a:chExt cx="0" cy="0"/>
        </a:xfrm>
      </p:grpSpPr>
      <p:sp>
        <p:nvSpPr>
          <p:cNvPr id="268" name="Google Shape;268;p5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69" name="Google Shape;269;p59"/>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5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5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5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73" name="Google Shape;273;p59"/>
          <p:cNvSpPr>
            <a:spLocks noGrp="1"/>
          </p:cNvSpPr>
          <p:nvPr>
            <p:ph type="pic" idx="2"/>
          </p:nvPr>
        </p:nvSpPr>
        <p:spPr>
          <a:xfrm>
            <a:off x="3564000" y="900000"/>
            <a:ext cx="5580000" cy="3456000"/>
          </a:xfrm>
          <a:prstGeom prst="rect">
            <a:avLst/>
          </a:prstGeom>
          <a:solidFill>
            <a:srgbClr val="D8D8D8"/>
          </a:solidFill>
          <a:ln>
            <a:noFill/>
          </a:ln>
        </p:spPr>
      </p:sp>
      <p:sp>
        <p:nvSpPr>
          <p:cNvPr id="274" name="Google Shape;274;p59"/>
          <p:cNvSpPr txBox="1">
            <a:spLocks noGrp="1"/>
          </p:cNvSpPr>
          <p:nvPr>
            <p:ph type="body" idx="1"/>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275"/>
        <p:cNvGrpSpPr/>
        <p:nvPr/>
      </p:nvGrpSpPr>
      <p:grpSpPr>
        <a:xfrm>
          <a:off x="0" y="0"/>
          <a:ext cx="0" cy="0"/>
          <a:chOff x="0" y="0"/>
          <a:chExt cx="0" cy="0"/>
        </a:xfrm>
      </p:grpSpPr>
      <p:sp>
        <p:nvSpPr>
          <p:cNvPr id="276" name="Google Shape;276;p6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77" name="Google Shape;277;p60"/>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8" name="Google Shape;278;p60"/>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6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6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6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82" name="Google Shape;282;p60"/>
          <p:cNvSpPr txBox="1">
            <a:spLocks noGrp="1"/>
          </p:cNvSpPr>
          <p:nvPr>
            <p:ph type="body" idx="2"/>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83" name="Google Shape;283;p60"/>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84" name="Google Shape;284;p60"/>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285"/>
        <p:cNvGrpSpPr/>
        <p:nvPr/>
      </p:nvGrpSpPr>
      <p:grpSpPr>
        <a:xfrm>
          <a:off x="0" y="0"/>
          <a:ext cx="0" cy="0"/>
          <a:chOff x="0" y="0"/>
          <a:chExt cx="0" cy="0"/>
        </a:xfrm>
      </p:grpSpPr>
      <p:sp>
        <p:nvSpPr>
          <p:cNvPr id="286" name="Google Shape;286;p61"/>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7" name="Google Shape;287;p6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88" name="Google Shape;288;p6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6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6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91" name="Google Shape;291;p61"/>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2" name="Google Shape;292;p61"/>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93" name="Google Shape;293;p61"/>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6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294"/>
        <p:cNvGrpSpPr/>
        <p:nvPr/>
      </p:nvGrpSpPr>
      <p:grpSpPr>
        <a:xfrm>
          <a:off x="0" y="0"/>
          <a:ext cx="0" cy="0"/>
          <a:chOff x="0" y="0"/>
          <a:chExt cx="0" cy="0"/>
        </a:xfrm>
      </p:grpSpPr>
      <p:sp>
        <p:nvSpPr>
          <p:cNvPr id="295" name="Google Shape;295;p62"/>
          <p:cNvSpPr>
            <a:spLocks noGrp="1"/>
          </p:cNvSpPr>
          <p:nvPr>
            <p:ph type="pic" idx="2"/>
          </p:nvPr>
        </p:nvSpPr>
        <p:spPr>
          <a:xfrm>
            <a:off x="612000" y="611999"/>
            <a:ext cx="7946125" cy="3924000"/>
          </a:xfrm>
          <a:prstGeom prst="rect">
            <a:avLst/>
          </a:prstGeom>
          <a:solidFill>
            <a:srgbClr val="D8D8D8"/>
          </a:solidFill>
          <a:ln>
            <a:noFill/>
          </a:ln>
        </p:spPr>
      </p:sp>
      <p:sp>
        <p:nvSpPr>
          <p:cNvPr id="296" name="Google Shape;296;p6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6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6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299"/>
        <p:cNvGrpSpPr/>
        <p:nvPr/>
      </p:nvGrpSpPr>
      <p:grpSpPr>
        <a:xfrm>
          <a:off x="0" y="0"/>
          <a:ext cx="0" cy="0"/>
          <a:chOff x="0" y="0"/>
          <a:chExt cx="0" cy="0"/>
        </a:xfrm>
      </p:grpSpPr>
      <p:pic>
        <p:nvPicPr>
          <p:cNvPr id="300" name="Google Shape;300;p63"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308"/>
        <p:cNvGrpSpPr/>
        <p:nvPr/>
      </p:nvGrpSpPr>
      <p:grpSpPr>
        <a:xfrm>
          <a:off x="0" y="0"/>
          <a:ext cx="0" cy="0"/>
          <a:chOff x="0" y="0"/>
          <a:chExt cx="0" cy="0"/>
        </a:xfrm>
      </p:grpSpPr>
      <p:sp>
        <p:nvSpPr>
          <p:cNvPr id="309" name="Google Shape;309;p30"/>
          <p:cNvSpPr>
            <a:spLocks noGrp="1"/>
          </p:cNvSpPr>
          <p:nvPr>
            <p:ph type="pic" idx="2"/>
          </p:nvPr>
        </p:nvSpPr>
        <p:spPr>
          <a:xfrm>
            <a:off x="4572000" y="0"/>
            <a:ext cx="4572000" cy="5143500"/>
          </a:xfrm>
          <a:prstGeom prst="rect">
            <a:avLst/>
          </a:prstGeom>
          <a:solidFill>
            <a:srgbClr val="D8D8D8"/>
          </a:solidFill>
          <a:ln>
            <a:noFill/>
          </a:ln>
        </p:spPr>
      </p:sp>
      <p:sp>
        <p:nvSpPr>
          <p:cNvPr id="310" name="Google Shape;310;p3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11" name="Google Shape;311;p30"/>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30"/>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3" name="Google Shape;313;p3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30"/>
          <p:cNvSpPr txBox="1">
            <a:spLocks noGrp="1"/>
          </p:cNvSpPr>
          <p:nvPr>
            <p:ph type="body" idx="3"/>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315"/>
        <p:cNvGrpSpPr/>
        <p:nvPr/>
      </p:nvGrpSpPr>
      <p:grpSpPr>
        <a:xfrm>
          <a:off x="0" y="0"/>
          <a:ext cx="0" cy="0"/>
          <a:chOff x="0" y="0"/>
          <a:chExt cx="0" cy="0"/>
        </a:xfrm>
      </p:grpSpPr>
      <p:sp>
        <p:nvSpPr>
          <p:cNvPr id="316" name="Google Shape;316;p42"/>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7" name="Google Shape;317;p42"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318"/>
        <p:cNvGrpSpPr/>
        <p:nvPr/>
      </p:nvGrpSpPr>
      <p:grpSpPr>
        <a:xfrm>
          <a:off x="0" y="0"/>
          <a:ext cx="0" cy="0"/>
          <a:chOff x="0" y="0"/>
          <a:chExt cx="0" cy="0"/>
        </a:xfrm>
      </p:grpSpPr>
      <p:sp>
        <p:nvSpPr>
          <p:cNvPr id="319" name="Google Shape;319;p43"/>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4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4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4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323"/>
        <p:cNvGrpSpPr/>
        <p:nvPr/>
      </p:nvGrpSpPr>
      <p:grpSpPr>
        <a:xfrm>
          <a:off x="0" y="0"/>
          <a:ext cx="0" cy="0"/>
          <a:chOff x="0" y="0"/>
          <a:chExt cx="0" cy="0"/>
        </a:xfrm>
      </p:grpSpPr>
      <p:sp>
        <p:nvSpPr>
          <p:cNvPr id="324" name="Google Shape;324;p44"/>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44"/>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6" name="Google Shape;326;p4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4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4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45"/>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2" name="Google Shape;332;p4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4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4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335"/>
        <p:cNvGrpSpPr/>
        <p:nvPr/>
      </p:nvGrpSpPr>
      <p:grpSpPr>
        <a:xfrm>
          <a:off x="0" y="0"/>
          <a:ext cx="0" cy="0"/>
          <a:chOff x="0" y="0"/>
          <a:chExt cx="0" cy="0"/>
        </a:xfrm>
      </p:grpSpPr>
      <p:sp>
        <p:nvSpPr>
          <p:cNvPr id="336" name="Google Shape;336;p46"/>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37" name="Google Shape;337;p4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4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4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40" name="Google Shape;340;p46"/>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1" name="Google Shape;341;p46"/>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p46"/>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343"/>
        <p:cNvGrpSpPr/>
        <p:nvPr/>
      </p:nvGrpSpPr>
      <p:grpSpPr>
        <a:xfrm>
          <a:off x="0" y="0"/>
          <a:ext cx="0" cy="0"/>
          <a:chOff x="0" y="0"/>
          <a:chExt cx="0" cy="0"/>
        </a:xfrm>
      </p:grpSpPr>
      <p:sp>
        <p:nvSpPr>
          <p:cNvPr id="344" name="Google Shape;344;p4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45" name="Google Shape;345;p47"/>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4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4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4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49" name="Google Shape;349;p47"/>
          <p:cNvSpPr>
            <a:spLocks noGrp="1"/>
          </p:cNvSpPr>
          <p:nvPr>
            <p:ph type="pic" idx="2"/>
          </p:nvPr>
        </p:nvSpPr>
        <p:spPr>
          <a:xfrm>
            <a:off x="3564000" y="900000"/>
            <a:ext cx="5580000" cy="3456000"/>
          </a:xfrm>
          <a:prstGeom prst="rect">
            <a:avLst/>
          </a:prstGeom>
          <a:solidFill>
            <a:srgbClr val="D8D8D8"/>
          </a:solidFill>
          <a:ln>
            <a:noFill/>
          </a:ln>
        </p:spPr>
      </p:sp>
      <p:sp>
        <p:nvSpPr>
          <p:cNvPr id="350" name="Google Shape;350;p47"/>
          <p:cNvSpPr txBox="1">
            <a:spLocks noGrp="1"/>
          </p:cNvSpPr>
          <p:nvPr>
            <p:ph type="body" idx="1"/>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351"/>
        <p:cNvGrpSpPr/>
        <p:nvPr/>
      </p:nvGrpSpPr>
      <p:grpSpPr>
        <a:xfrm>
          <a:off x="0" y="0"/>
          <a:ext cx="0" cy="0"/>
          <a:chOff x="0" y="0"/>
          <a:chExt cx="0" cy="0"/>
        </a:xfrm>
      </p:grpSpPr>
      <p:sp>
        <p:nvSpPr>
          <p:cNvPr id="352" name="Google Shape;352;p4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53" name="Google Shape;353;p48"/>
          <p:cNvSpPr>
            <a:spLocks noGrp="1"/>
          </p:cNvSpPr>
          <p:nvPr>
            <p:ph type="pic" idx="2"/>
          </p:nvPr>
        </p:nvSpPr>
        <p:spPr>
          <a:xfrm>
            <a:off x="3564000" y="0"/>
            <a:ext cx="5580000" cy="3240000"/>
          </a:xfrm>
          <a:prstGeom prst="rect">
            <a:avLst/>
          </a:prstGeom>
          <a:solidFill>
            <a:srgbClr val="D8D8D8"/>
          </a:solidFill>
          <a:ln>
            <a:noFill/>
          </a:ln>
        </p:spPr>
      </p:sp>
      <p:sp>
        <p:nvSpPr>
          <p:cNvPr id="354" name="Google Shape;354;p48"/>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4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4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4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58" name="Google Shape;358;p48"/>
          <p:cNvSpPr txBox="1">
            <a:spLocks noGrp="1"/>
          </p:cNvSpPr>
          <p:nvPr>
            <p:ph type="body" idx="1"/>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59" name="Google Shape;359;p48"/>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60" name="Google Shape;360;p48"/>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36"/>
        <p:cNvGrpSpPr/>
        <p:nvPr/>
      </p:nvGrpSpPr>
      <p:grpSpPr>
        <a:xfrm>
          <a:off x="0" y="0"/>
          <a:ext cx="0" cy="0"/>
          <a:chOff x="0" y="0"/>
          <a:chExt cx="0" cy="0"/>
        </a:xfrm>
      </p:grpSpPr>
      <p:sp>
        <p:nvSpPr>
          <p:cNvPr id="37" name="Google Shape;37;p66"/>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8" name="Google Shape;38;p6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1" name="Google Shape;41;p66"/>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6"/>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6"/>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361"/>
        <p:cNvGrpSpPr/>
        <p:nvPr/>
      </p:nvGrpSpPr>
      <p:grpSpPr>
        <a:xfrm>
          <a:off x="0" y="0"/>
          <a:ext cx="0" cy="0"/>
          <a:chOff x="0" y="0"/>
          <a:chExt cx="0" cy="0"/>
        </a:xfrm>
      </p:grpSpPr>
      <p:sp>
        <p:nvSpPr>
          <p:cNvPr id="362" name="Google Shape;362;p4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63" name="Google Shape;363;p49"/>
          <p:cNvSpPr>
            <a:spLocks noGrp="1"/>
          </p:cNvSpPr>
          <p:nvPr>
            <p:ph type="pic" idx="2"/>
          </p:nvPr>
        </p:nvSpPr>
        <p:spPr>
          <a:xfrm>
            <a:off x="0" y="0"/>
            <a:ext cx="4572000" cy="3060000"/>
          </a:xfrm>
          <a:prstGeom prst="rect">
            <a:avLst/>
          </a:prstGeom>
          <a:solidFill>
            <a:srgbClr val="D8D8D8"/>
          </a:solidFill>
          <a:ln>
            <a:noFill/>
          </a:ln>
        </p:spPr>
      </p:sp>
      <p:sp>
        <p:nvSpPr>
          <p:cNvPr id="364" name="Google Shape;364;p4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4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4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67" name="Google Shape;367;p49"/>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8" name="Google Shape;368;p49"/>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369"/>
        <p:cNvGrpSpPr/>
        <p:nvPr/>
      </p:nvGrpSpPr>
      <p:grpSpPr>
        <a:xfrm>
          <a:off x="0" y="0"/>
          <a:ext cx="0" cy="0"/>
          <a:chOff x="0" y="0"/>
          <a:chExt cx="0" cy="0"/>
        </a:xfrm>
      </p:grpSpPr>
      <p:sp>
        <p:nvSpPr>
          <p:cNvPr id="370" name="Google Shape;370;p5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71" name="Google Shape;371;p50"/>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2" name="Google Shape;372;p50"/>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5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5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5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76" name="Google Shape;376;p50"/>
          <p:cNvSpPr txBox="1">
            <a:spLocks noGrp="1"/>
          </p:cNvSpPr>
          <p:nvPr>
            <p:ph type="body" idx="2"/>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77" name="Google Shape;377;p50"/>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78" name="Google Shape;378;p50"/>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379"/>
        <p:cNvGrpSpPr/>
        <p:nvPr/>
      </p:nvGrpSpPr>
      <p:grpSpPr>
        <a:xfrm>
          <a:off x="0" y="0"/>
          <a:ext cx="0" cy="0"/>
          <a:chOff x="0" y="0"/>
          <a:chExt cx="0" cy="0"/>
        </a:xfrm>
      </p:grpSpPr>
      <p:sp>
        <p:nvSpPr>
          <p:cNvPr id="380" name="Google Shape;380;p51"/>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1" name="Google Shape;381;p5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82" name="Google Shape;382;p5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5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5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85" name="Google Shape;385;p51"/>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6" name="Google Shape;386;p51"/>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87" name="Google Shape;387;p51"/>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388"/>
        <p:cNvGrpSpPr/>
        <p:nvPr/>
      </p:nvGrpSpPr>
      <p:grpSpPr>
        <a:xfrm>
          <a:off x="0" y="0"/>
          <a:ext cx="0" cy="0"/>
          <a:chOff x="0" y="0"/>
          <a:chExt cx="0" cy="0"/>
        </a:xfrm>
      </p:grpSpPr>
      <p:sp>
        <p:nvSpPr>
          <p:cNvPr id="389" name="Google Shape;389;p52"/>
          <p:cNvSpPr>
            <a:spLocks noGrp="1"/>
          </p:cNvSpPr>
          <p:nvPr>
            <p:ph type="pic" idx="2"/>
          </p:nvPr>
        </p:nvSpPr>
        <p:spPr>
          <a:xfrm>
            <a:off x="612000" y="611999"/>
            <a:ext cx="7946125" cy="3924000"/>
          </a:xfrm>
          <a:prstGeom prst="rect">
            <a:avLst/>
          </a:prstGeom>
          <a:solidFill>
            <a:srgbClr val="D8D8D8"/>
          </a:solidFill>
          <a:ln>
            <a:noFill/>
          </a:ln>
        </p:spPr>
      </p:sp>
      <p:sp>
        <p:nvSpPr>
          <p:cNvPr id="390" name="Google Shape;390;p5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5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p5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393"/>
        <p:cNvGrpSpPr/>
        <p:nvPr/>
      </p:nvGrpSpPr>
      <p:grpSpPr>
        <a:xfrm>
          <a:off x="0" y="0"/>
          <a:ext cx="0" cy="0"/>
          <a:chOff x="0" y="0"/>
          <a:chExt cx="0" cy="0"/>
        </a:xfrm>
      </p:grpSpPr>
      <p:pic>
        <p:nvPicPr>
          <p:cNvPr id="394" name="Google Shape;394;p53"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402"/>
        <p:cNvGrpSpPr/>
        <p:nvPr/>
      </p:nvGrpSpPr>
      <p:grpSpPr>
        <a:xfrm>
          <a:off x="0" y="0"/>
          <a:ext cx="0" cy="0"/>
          <a:chOff x="0" y="0"/>
          <a:chExt cx="0" cy="0"/>
        </a:xfrm>
      </p:grpSpPr>
      <p:sp>
        <p:nvSpPr>
          <p:cNvPr id="403" name="Google Shape;403;g10c36314268_0_120"/>
          <p:cNvSpPr txBox="1">
            <a:spLocks noGrp="1"/>
          </p:cNvSpPr>
          <p:nvPr>
            <p:ph type="ctrTitle"/>
          </p:nvPr>
        </p:nvSpPr>
        <p:spPr>
          <a:xfrm>
            <a:off x="615951" y="3358194"/>
            <a:ext cx="7607400" cy="9705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4" name="Google Shape;404;g10c36314268_0_120" descr="Afbeelding met tekst&#10;&#10;Automatisch gegenereerde beschrijving"/>
          <p:cNvPicPr preferRelativeResize="0"/>
          <p:nvPr/>
        </p:nvPicPr>
        <p:blipFill rotWithShape="1">
          <a:blip r:embed="rId2">
            <a:alphaModFix/>
          </a:blip>
          <a:srcRect/>
          <a:stretch/>
        </p:blipFill>
        <p:spPr>
          <a:xfrm>
            <a:off x="2618575" y="522845"/>
            <a:ext cx="3763173" cy="26592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405"/>
        <p:cNvGrpSpPr/>
        <p:nvPr/>
      </p:nvGrpSpPr>
      <p:grpSpPr>
        <a:xfrm>
          <a:off x="0" y="0"/>
          <a:ext cx="0" cy="0"/>
          <a:chOff x="0" y="0"/>
          <a:chExt cx="0" cy="0"/>
        </a:xfrm>
      </p:grpSpPr>
      <p:sp>
        <p:nvSpPr>
          <p:cNvPr id="406" name="Google Shape;406;g10c36314268_0_123"/>
          <p:cNvSpPr txBox="1">
            <a:spLocks noGrp="1"/>
          </p:cNvSpPr>
          <p:nvPr>
            <p:ph type="ctrTitle"/>
          </p:nvPr>
        </p:nvSpPr>
        <p:spPr>
          <a:xfrm>
            <a:off x="720000" y="899999"/>
            <a:ext cx="7276500" cy="248400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g10c36314268_0_12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g10c36314268_0_12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9" name="Google Shape;409;g10c36314268_0_12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410"/>
        <p:cNvGrpSpPr/>
        <p:nvPr/>
      </p:nvGrpSpPr>
      <p:grpSpPr>
        <a:xfrm>
          <a:off x="0" y="0"/>
          <a:ext cx="0" cy="0"/>
          <a:chOff x="0" y="0"/>
          <a:chExt cx="0" cy="0"/>
        </a:xfrm>
      </p:grpSpPr>
      <p:sp>
        <p:nvSpPr>
          <p:cNvPr id="411" name="Google Shape;411;g10c36314268_0_128"/>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g10c36314268_0_128"/>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3" name="Google Shape;413;g10c36314268_0_12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g10c36314268_0_12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g10c36314268_0_12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416"/>
        <p:cNvGrpSpPr/>
        <p:nvPr/>
      </p:nvGrpSpPr>
      <p:grpSpPr>
        <a:xfrm>
          <a:off x="0" y="0"/>
          <a:ext cx="0" cy="0"/>
          <a:chOff x="0" y="0"/>
          <a:chExt cx="0" cy="0"/>
        </a:xfrm>
      </p:grpSpPr>
      <p:sp>
        <p:nvSpPr>
          <p:cNvPr id="417" name="Google Shape;417;g10c36314268_0_134"/>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g10c36314268_0_134"/>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9" name="Google Shape;419;g10c36314268_0_13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g10c36314268_0_13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g10c36314268_0_13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422"/>
        <p:cNvGrpSpPr/>
        <p:nvPr/>
      </p:nvGrpSpPr>
      <p:grpSpPr>
        <a:xfrm>
          <a:off x="0" y="0"/>
          <a:ext cx="0" cy="0"/>
          <a:chOff x="0" y="0"/>
          <a:chExt cx="0" cy="0"/>
        </a:xfrm>
      </p:grpSpPr>
      <p:sp>
        <p:nvSpPr>
          <p:cNvPr id="423" name="Google Shape;423;g10c36314268_0_14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24" name="Google Shape;424;g10c36314268_0_14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g10c36314268_0_14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g10c36314268_0_14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27" name="Google Shape;427;g10c36314268_0_140"/>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8" name="Google Shape;428;g10c36314268_0_140"/>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9" name="Google Shape;429;g10c36314268_0_140"/>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44"/>
        <p:cNvGrpSpPr/>
        <p:nvPr/>
      </p:nvGrpSpPr>
      <p:grpSpPr>
        <a:xfrm>
          <a:off x="0" y="0"/>
          <a:ext cx="0" cy="0"/>
          <a:chOff x="0" y="0"/>
          <a:chExt cx="0" cy="0"/>
        </a:xfrm>
      </p:grpSpPr>
      <p:sp>
        <p:nvSpPr>
          <p:cNvPr id="45" name="Google Shape;45;p67"/>
          <p:cNvSpPr>
            <a:spLocks noGrp="1"/>
          </p:cNvSpPr>
          <p:nvPr>
            <p:ph type="pic" idx="2"/>
          </p:nvPr>
        </p:nvSpPr>
        <p:spPr>
          <a:xfrm>
            <a:off x="4572000" y="0"/>
            <a:ext cx="4572000" cy="5143500"/>
          </a:xfrm>
          <a:prstGeom prst="rect">
            <a:avLst/>
          </a:prstGeom>
          <a:solidFill>
            <a:srgbClr val="D8D8D8"/>
          </a:solidFill>
          <a:ln>
            <a:noFill/>
          </a:ln>
        </p:spPr>
      </p:sp>
      <p:sp>
        <p:nvSpPr>
          <p:cNvPr id="46" name="Google Shape;46;p6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7" name="Google Shape;47;p67"/>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7"/>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6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7"/>
          <p:cNvSpPr txBox="1">
            <a:spLocks noGrp="1"/>
          </p:cNvSpPr>
          <p:nvPr>
            <p:ph type="body" idx="3"/>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430"/>
        <p:cNvGrpSpPr/>
        <p:nvPr/>
      </p:nvGrpSpPr>
      <p:grpSpPr>
        <a:xfrm>
          <a:off x="0" y="0"/>
          <a:ext cx="0" cy="0"/>
          <a:chOff x="0" y="0"/>
          <a:chExt cx="0" cy="0"/>
        </a:xfrm>
      </p:grpSpPr>
      <p:sp>
        <p:nvSpPr>
          <p:cNvPr id="431" name="Google Shape;431;g10c36314268_0_148"/>
          <p:cNvSpPr>
            <a:spLocks noGrp="1"/>
          </p:cNvSpPr>
          <p:nvPr>
            <p:ph type="pic" idx="2"/>
          </p:nvPr>
        </p:nvSpPr>
        <p:spPr>
          <a:xfrm>
            <a:off x="4572000" y="0"/>
            <a:ext cx="4572000" cy="5143500"/>
          </a:xfrm>
          <a:prstGeom prst="rect">
            <a:avLst/>
          </a:prstGeom>
          <a:solidFill>
            <a:srgbClr val="D8D8D8"/>
          </a:solidFill>
          <a:ln>
            <a:noFill/>
          </a:ln>
        </p:spPr>
      </p:sp>
      <p:sp>
        <p:nvSpPr>
          <p:cNvPr id="432" name="Google Shape;432;g10c36314268_0_14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33" name="Google Shape;433;g10c36314268_0_148"/>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g10c36314268_0_148"/>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5" name="Google Shape;435;g10c36314268_0_14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g10c36314268_0_148"/>
          <p:cNvSpPr txBox="1">
            <a:spLocks noGrp="1"/>
          </p:cNvSpPr>
          <p:nvPr>
            <p:ph type="body" idx="3"/>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437"/>
        <p:cNvGrpSpPr/>
        <p:nvPr/>
      </p:nvGrpSpPr>
      <p:grpSpPr>
        <a:xfrm>
          <a:off x="0" y="0"/>
          <a:ext cx="0" cy="0"/>
          <a:chOff x="0" y="0"/>
          <a:chExt cx="0" cy="0"/>
        </a:xfrm>
      </p:grpSpPr>
      <p:sp>
        <p:nvSpPr>
          <p:cNvPr id="438" name="Google Shape;438;g10c36314268_0_155"/>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39" name="Google Shape;439;g10c36314268_0_155"/>
          <p:cNvSpPr txBox="1">
            <a:spLocks noGrp="1"/>
          </p:cNvSpPr>
          <p:nvPr>
            <p:ph type="title"/>
          </p:nvPr>
        </p:nvSpPr>
        <p:spPr>
          <a:xfrm>
            <a:off x="432000" y="899999"/>
            <a:ext cx="2878200" cy="345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g10c36314268_0_15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g10c36314268_0_15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g10c36314268_0_15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43" name="Google Shape;443;g10c36314268_0_155"/>
          <p:cNvSpPr>
            <a:spLocks noGrp="1"/>
          </p:cNvSpPr>
          <p:nvPr>
            <p:ph type="pic" idx="2"/>
          </p:nvPr>
        </p:nvSpPr>
        <p:spPr>
          <a:xfrm>
            <a:off x="3564000" y="900000"/>
            <a:ext cx="5580000" cy="3456000"/>
          </a:xfrm>
          <a:prstGeom prst="rect">
            <a:avLst/>
          </a:prstGeom>
          <a:solidFill>
            <a:srgbClr val="D8D8D8"/>
          </a:solidFill>
          <a:ln>
            <a:noFill/>
          </a:ln>
        </p:spPr>
      </p:sp>
      <p:sp>
        <p:nvSpPr>
          <p:cNvPr id="444" name="Google Shape;444;g10c36314268_0_155"/>
          <p:cNvSpPr txBox="1">
            <a:spLocks noGrp="1"/>
          </p:cNvSpPr>
          <p:nvPr>
            <p:ph type="body" idx="1"/>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445"/>
        <p:cNvGrpSpPr/>
        <p:nvPr/>
      </p:nvGrpSpPr>
      <p:grpSpPr>
        <a:xfrm>
          <a:off x="0" y="0"/>
          <a:ext cx="0" cy="0"/>
          <a:chOff x="0" y="0"/>
          <a:chExt cx="0" cy="0"/>
        </a:xfrm>
      </p:grpSpPr>
      <p:sp>
        <p:nvSpPr>
          <p:cNvPr id="446" name="Google Shape;446;g10c36314268_0_16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47" name="Google Shape;447;g10c36314268_0_163"/>
          <p:cNvSpPr>
            <a:spLocks noGrp="1"/>
          </p:cNvSpPr>
          <p:nvPr>
            <p:ph type="pic" idx="2"/>
          </p:nvPr>
        </p:nvSpPr>
        <p:spPr>
          <a:xfrm>
            <a:off x="3564000" y="0"/>
            <a:ext cx="5580000" cy="3240000"/>
          </a:xfrm>
          <a:prstGeom prst="rect">
            <a:avLst/>
          </a:prstGeom>
          <a:solidFill>
            <a:srgbClr val="D8D8D8"/>
          </a:solidFill>
          <a:ln>
            <a:noFill/>
          </a:ln>
        </p:spPr>
      </p:sp>
      <p:sp>
        <p:nvSpPr>
          <p:cNvPr id="448" name="Google Shape;448;g10c36314268_0_163"/>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g10c36314268_0_16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0" name="Google Shape;450;g10c36314268_0_16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g10c36314268_0_16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52" name="Google Shape;452;g10c36314268_0_163"/>
          <p:cNvSpPr txBox="1">
            <a:spLocks noGrp="1"/>
          </p:cNvSpPr>
          <p:nvPr>
            <p:ph type="body" idx="1"/>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53" name="Google Shape;453;g10c36314268_0_163"/>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54" name="Google Shape;454;g10c36314268_0_163"/>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455"/>
        <p:cNvGrpSpPr/>
        <p:nvPr/>
      </p:nvGrpSpPr>
      <p:grpSpPr>
        <a:xfrm>
          <a:off x="0" y="0"/>
          <a:ext cx="0" cy="0"/>
          <a:chOff x="0" y="0"/>
          <a:chExt cx="0" cy="0"/>
        </a:xfrm>
      </p:grpSpPr>
      <p:sp>
        <p:nvSpPr>
          <p:cNvPr id="456" name="Google Shape;456;g10c36314268_0_17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57" name="Google Shape;457;g10c36314268_0_173"/>
          <p:cNvSpPr>
            <a:spLocks noGrp="1"/>
          </p:cNvSpPr>
          <p:nvPr>
            <p:ph type="pic" idx="2"/>
          </p:nvPr>
        </p:nvSpPr>
        <p:spPr>
          <a:xfrm>
            <a:off x="0" y="0"/>
            <a:ext cx="4572000" cy="3060000"/>
          </a:xfrm>
          <a:prstGeom prst="rect">
            <a:avLst/>
          </a:prstGeom>
          <a:solidFill>
            <a:srgbClr val="D8D8D8"/>
          </a:solidFill>
          <a:ln>
            <a:noFill/>
          </a:ln>
        </p:spPr>
      </p:sp>
      <p:sp>
        <p:nvSpPr>
          <p:cNvPr id="458" name="Google Shape;458;g10c36314268_0_17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g10c36314268_0_17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0" name="Google Shape;460;g10c36314268_0_17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61" name="Google Shape;461;g10c36314268_0_173"/>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2" name="Google Shape;462;g10c36314268_0_173"/>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463"/>
        <p:cNvGrpSpPr/>
        <p:nvPr/>
      </p:nvGrpSpPr>
      <p:grpSpPr>
        <a:xfrm>
          <a:off x="0" y="0"/>
          <a:ext cx="0" cy="0"/>
          <a:chOff x="0" y="0"/>
          <a:chExt cx="0" cy="0"/>
        </a:xfrm>
      </p:grpSpPr>
      <p:sp>
        <p:nvSpPr>
          <p:cNvPr id="464" name="Google Shape;464;g10c36314268_0_18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65" name="Google Shape;465;g10c36314268_0_181"/>
          <p:cNvSpPr txBox="1">
            <a:spLocks noGrp="1"/>
          </p:cNvSpPr>
          <p:nvPr>
            <p:ph type="body" idx="1"/>
          </p:nvPr>
        </p:nvSpPr>
        <p:spPr>
          <a:xfrm>
            <a:off x="3704734" y="0"/>
            <a:ext cx="5439300"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6" name="Google Shape;466;g10c36314268_0_181"/>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g10c36314268_0_18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g10c36314268_0_18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g10c36314268_0_18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70" name="Google Shape;470;g10c36314268_0_181"/>
          <p:cNvSpPr txBox="1">
            <a:spLocks noGrp="1"/>
          </p:cNvSpPr>
          <p:nvPr>
            <p:ph type="body" idx="2"/>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71" name="Google Shape;471;g10c36314268_0_181"/>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72" name="Google Shape;472;g10c36314268_0_181"/>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473"/>
        <p:cNvGrpSpPr/>
        <p:nvPr/>
      </p:nvGrpSpPr>
      <p:grpSpPr>
        <a:xfrm>
          <a:off x="0" y="0"/>
          <a:ext cx="0" cy="0"/>
          <a:chOff x="0" y="0"/>
          <a:chExt cx="0" cy="0"/>
        </a:xfrm>
      </p:grpSpPr>
      <p:sp>
        <p:nvSpPr>
          <p:cNvPr id="474" name="Google Shape;474;g10c36314268_0_191"/>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5" name="Google Shape;475;g10c36314268_0_19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76" name="Google Shape;476;g10c36314268_0_19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g10c36314268_0_19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8" name="Google Shape;478;g10c36314268_0_19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79" name="Google Shape;479;g10c36314268_0_191"/>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0" name="Google Shape;480;g10c36314268_0_191"/>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81" name="Google Shape;481;g10c36314268_0_191"/>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482"/>
        <p:cNvGrpSpPr/>
        <p:nvPr/>
      </p:nvGrpSpPr>
      <p:grpSpPr>
        <a:xfrm>
          <a:off x="0" y="0"/>
          <a:ext cx="0" cy="0"/>
          <a:chOff x="0" y="0"/>
          <a:chExt cx="0" cy="0"/>
        </a:xfrm>
      </p:grpSpPr>
      <p:sp>
        <p:nvSpPr>
          <p:cNvPr id="483" name="Google Shape;483;g10c36314268_0_200"/>
          <p:cNvSpPr>
            <a:spLocks noGrp="1"/>
          </p:cNvSpPr>
          <p:nvPr>
            <p:ph type="pic" idx="2"/>
          </p:nvPr>
        </p:nvSpPr>
        <p:spPr>
          <a:xfrm>
            <a:off x="612000" y="611999"/>
            <a:ext cx="7946100" cy="3924000"/>
          </a:xfrm>
          <a:prstGeom prst="rect">
            <a:avLst/>
          </a:prstGeom>
          <a:solidFill>
            <a:srgbClr val="D8D8D8"/>
          </a:solidFill>
          <a:ln>
            <a:noFill/>
          </a:ln>
        </p:spPr>
      </p:sp>
      <p:sp>
        <p:nvSpPr>
          <p:cNvPr id="484" name="Google Shape;484;g10c36314268_0_20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g10c36314268_0_20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 name="Google Shape;486;g10c36314268_0_20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487"/>
        <p:cNvGrpSpPr/>
        <p:nvPr/>
      </p:nvGrpSpPr>
      <p:grpSpPr>
        <a:xfrm>
          <a:off x="0" y="0"/>
          <a:ext cx="0" cy="0"/>
          <a:chOff x="0" y="0"/>
          <a:chExt cx="0" cy="0"/>
        </a:xfrm>
      </p:grpSpPr>
      <p:pic>
        <p:nvPicPr>
          <p:cNvPr id="488" name="Google Shape;488;g10c36314268_0_205" descr="Afbeelding met tekst&#10;&#10;Automatisch gegenereerde beschrijving"/>
          <p:cNvPicPr preferRelativeResize="0"/>
          <p:nvPr/>
        </p:nvPicPr>
        <p:blipFill rotWithShape="1">
          <a:blip r:embed="rId2">
            <a:alphaModFix/>
          </a:blip>
          <a:srcRect/>
          <a:stretch/>
        </p:blipFill>
        <p:spPr>
          <a:xfrm>
            <a:off x="2618575" y="989570"/>
            <a:ext cx="3763173" cy="26592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51"/>
        <p:cNvGrpSpPr/>
        <p:nvPr/>
      </p:nvGrpSpPr>
      <p:grpSpPr>
        <a:xfrm>
          <a:off x="0" y="0"/>
          <a:ext cx="0" cy="0"/>
          <a:chOff x="0" y="0"/>
          <a:chExt cx="0" cy="0"/>
        </a:xfrm>
      </p:grpSpPr>
      <p:sp>
        <p:nvSpPr>
          <p:cNvPr id="52" name="Google Shape;52;p6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3" name="Google Shape;53;p68"/>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7" name="Google Shape;57;p68"/>
          <p:cNvSpPr>
            <a:spLocks noGrp="1"/>
          </p:cNvSpPr>
          <p:nvPr>
            <p:ph type="pic" idx="2"/>
          </p:nvPr>
        </p:nvSpPr>
        <p:spPr>
          <a:xfrm>
            <a:off x="3564000" y="900000"/>
            <a:ext cx="5580000" cy="3456000"/>
          </a:xfrm>
          <a:prstGeom prst="rect">
            <a:avLst/>
          </a:prstGeom>
          <a:solidFill>
            <a:srgbClr val="D8D8D8"/>
          </a:solidFill>
          <a:ln>
            <a:noFill/>
          </a:ln>
        </p:spPr>
      </p:sp>
      <p:sp>
        <p:nvSpPr>
          <p:cNvPr id="58" name="Google Shape;58;p68"/>
          <p:cNvSpPr txBox="1">
            <a:spLocks noGrp="1"/>
          </p:cNvSpPr>
          <p:nvPr>
            <p:ph type="body" idx="1"/>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59"/>
        <p:cNvGrpSpPr/>
        <p:nvPr/>
      </p:nvGrpSpPr>
      <p:grpSpPr>
        <a:xfrm>
          <a:off x="0" y="0"/>
          <a:ext cx="0" cy="0"/>
          <a:chOff x="0" y="0"/>
          <a:chExt cx="0" cy="0"/>
        </a:xfrm>
      </p:grpSpPr>
      <p:sp>
        <p:nvSpPr>
          <p:cNvPr id="60" name="Google Shape;60;p6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1" name="Google Shape;61;p69"/>
          <p:cNvSpPr>
            <a:spLocks noGrp="1"/>
          </p:cNvSpPr>
          <p:nvPr>
            <p:ph type="pic" idx="2"/>
          </p:nvPr>
        </p:nvSpPr>
        <p:spPr>
          <a:xfrm>
            <a:off x="3564000" y="0"/>
            <a:ext cx="5580000" cy="3240000"/>
          </a:xfrm>
          <a:prstGeom prst="rect">
            <a:avLst/>
          </a:prstGeom>
          <a:solidFill>
            <a:srgbClr val="D8D8D8"/>
          </a:solidFill>
          <a:ln>
            <a:noFill/>
          </a:ln>
        </p:spPr>
      </p:sp>
      <p:sp>
        <p:nvSpPr>
          <p:cNvPr id="62" name="Google Shape;62;p69"/>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6" name="Google Shape;66;p69"/>
          <p:cNvSpPr txBox="1">
            <a:spLocks noGrp="1"/>
          </p:cNvSpPr>
          <p:nvPr>
            <p:ph type="body" idx="1"/>
          </p:nvPr>
        </p:nvSpPr>
        <p:spPr>
          <a:xfrm>
            <a:off x="8751600" y="396670"/>
            <a:ext cx="392400" cy="1670400"/>
          </a:xfrm>
          <a:prstGeom prst="rect">
            <a:avLst/>
          </a:prstGeom>
          <a:blipFill rotWithShape="1">
            <a:blip r:embed="rId2">
              <a:alphaModFix/>
            </a:blip>
            <a:stretch>
              <a:fillRect l="143" r="-139"/>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7" name="Google Shape;67;p69"/>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8" name="Google Shape;68;p69"/>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69"/>
        <p:cNvGrpSpPr/>
        <p:nvPr/>
      </p:nvGrpSpPr>
      <p:grpSpPr>
        <a:xfrm>
          <a:off x="0" y="0"/>
          <a:ext cx="0" cy="0"/>
          <a:chOff x="0" y="0"/>
          <a:chExt cx="0" cy="0"/>
        </a:xfrm>
      </p:grpSpPr>
      <p:sp>
        <p:nvSpPr>
          <p:cNvPr id="70" name="Google Shape;70;p7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71" name="Google Shape;71;p70"/>
          <p:cNvSpPr>
            <a:spLocks noGrp="1"/>
          </p:cNvSpPr>
          <p:nvPr>
            <p:ph type="pic" idx="2"/>
          </p:nvPr>
        </p:nvSpPr>
        <p:spPr>
          <a:xfrm>
            <a:off x="0" y="0"/>
            <a:ext cx="4572000" cy="3060000"/>
          </a:xfrm>
          <a:prstGeom prst="rect">
            <a:avLst/>
          </a:prstGeom>
          <a:solidFill>
            <a:srgbClr val="D8D8D8"/>
          </a:solidFill>
          <a:ln>
            <a:noFill/>
          </a:ln>
        </p:spPr>
      </p:sp>
      <p:sp>
        <p:nvSpPr>
          <p:cNvPr id="72" name="Google Shape;72;p7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75" name="Google Shape;75;p70"/>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70"/>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1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3" name="Google Shape;13;p1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4" name="Google Shape;14;p1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5" name="Google Shape;15;p17"/>
          <p:cNvSpPr txBox="1"/>
          <p:nvPr/>
        </p:nvSpPr>
        <p:spPr>
          <a:xfrm>
            <a:off x="8751600" y="396670"/>
            <a:ext cx="392400" cy="1670400"/>
          </a:xfrm>
          <a:prstGeom prst="rect">
            <a:avLst/>
          </a:prstGeom>
          <a:blipFill rotWithShape="1">
            <a:blip r:embed="rId15">
              <a:alphaModFix/>
            </a:blip>
            <a:stretch>
              <a:fillRect l="143" r="-139"/>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p19"/>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6" name="Google Shape;106;p1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7" name="Google Shape;107;p1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8" name="Google Shape;108;p1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09" name="Google Shape;109;p19"/>
          <p:cNvSpPr txBox="1"/>
          <p:nvPr/>
        </p:nvSpPr>
        <p:spPr>
          <a:xfrm>
            <a:off x="8751600" y="396670"/>
            <a:ext cx="392400" cy="1670400"/>
          </a:xfrm>
          <a:prstGeom prst="rect">
            <a:avLst/>
          </a:prstGeom>
          <a:blipFill rotWithShape="1">
            <a:blip r:embed="rId17">
              <a:alphaModFix/>
            </a:blip>
            <a:stretch>
              <a:fillRect l="143" r="-139"/>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9" name="Google Shape;209;p21"/>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0" name="Google Shape;210;p2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11" name="Google Shape;211;p2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12" name="Google Shape;212;p2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13" name="Google Shape;213;p21"/>
          <p:cNvSpPr txBox="1"/>
          <p:nvPr/>
        </p:nvSpPr>
        <p:spPr>
          <a:xfrm>
            <a:off x="8751600" y="396670"/>
            <a:ext cx="392400" cy="1670400"/>
          </a:xfrm>
          <a:prstGeom prst="rect">
            <a:avLst/>
          </a:prstGeom>
          <a:blipFill rotWithShape="1">
            <a:blip r:embed="rId15">
              <a:alphaModFix/>
            </a:blip>
            <a:stretch>
              <a:fillRect l="143" r="-139"/>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29"/>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3" name="Google Shape;303;p29"/>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4" name="Google Shape;304;p2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05" name="Google Shape;305;p2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06" name="Google Shape;306;p2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07" name="Google Shape;307;p29"/>
          <p:cNvSpPr txBox="1"/>
          <p:nvPr/>
        </p:nvSpPr>
        <p:spPr>
          <a:xfrm>
            <a:off x="8751600" y="396670"/>
            <a:ext cx="392400" cy="1670400"/>
          </a:xfrm>
          <a:prstGeom prst="rect">
            <a:avLst/>
          </a:prstGeom>
          <a:blipFill rotWithShape="1">
            <a:blip r:embed="rId15">
              <a:alphaModFix/>
            </a:blip>
            <a:stretch>
              <a:fillRect l="143" r="-139"/>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g10c36314268_0_113"/>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7" name="Google Shape;397;g10c36314268_0_113"/>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98" name="Google Shape;398;g10c36314268_0_11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99" name="Google Shape;399;g10c36314268_0_11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400" name="Google Shape;400;g10c36314268_0_11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01" name="Google Shape;401;g10c36314268_0_113"/>
          <p:cNvSpPr txBox="1"/>
          <p:nvPr/>
        </p:nvSpPr>
        <p:spPr>
          <a:xfrm>
            <a:off x="8751600" y="396670"/>
            <a:ext cx="392400" cy="1670400"/>
          </a:xfrm>
          <a:prstGeom prst="rect">
            <a:avLst/>
          </a:prstGeom>
          <a:blipFill rotWithShape="1">
            <a:blip r:embed="rId15">
              <a:alphaModFix/>
            </a:blip>
            <a:stretch>
              <a:fillRect l="150" r="-150"/>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hyperlink" Target="https://www.rijksoverheid.nl/onderwerpen/voortgezet-onderwijs/vraag-en-antwoord/hoe-zit-de-havo-in-elkaar" TargetMode="External"/><Relationship Id="rId5" Type="http://schemas.openxmlformats.org/officeDocument/2006/relationships/image" Target="../media/image1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2"/>
        <p:cNvGrpSpPr/>
        <p:nvPr/>
      </p:nvGrpSpPr>
      <p:grpSpPr>
        <a:xfrm>
          <a:off x="0" y="0"/>
          <a:ext cx="0" cy="0"/>
          <a:chOff x="0" y="0"/>
          <a:chExt cx="0" cy="0"/>
        </a:xfrm>
      </p:grpSpPr>
      <p:sp>
        <p:nvSpPr>
          <p:cNvPr id="493" name="Google Shape;493;p1"/>
          <p:cNvSpPr txBox="1">
            <a:spLocks noGrp="1"/>
          </p:cNvSpPr>
          <p:nvPr>
            <p:ph type="ctrTitle"/>
          </p:nvPr>
        </p:nvSpPr>
        <p:spPr>
          <a:xfrm>
            <a:off x="720000" y="899999"/>
            <a:ext cx="7276500" cy="2484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3400"/>
              <a:buFont typeface="Arial"/>
              <a:buNone/>
            </a:pPr>
            <a:r>
              <a:rPr lang="nl-NL" sz="3400">
                <a:solidFill>
                  <a:srgbClr val="0000FF"/>
                </a:solidFill>
              </a:rPr>
              <a:t>Presentatie vakkenpakketkeuze </a:t>
            </a:r>
            <a:endParaRPr sz="3400">
              <a:solidFill>
                <a:srgbClr val="0000FF"/>
              </a:solidFill>
            </a:endParaRPr>
          </a:p>
          <a:p>
            <a:pPr marL="0" lvl="0" indent="0" algn="ctr" rtl="0">
              <a:lnSpc>
                <a:spcPct val="90000"/>
              </a:lnSpc>
              <a:spcBef>
                <a:spcPts val="0"/>
              </a:spcBef>
              <a:spcAft>
                <a:spcPts val="0"/>
              </a:spcAft>
              <a:buClr>
                <a:schemeClr val="lt1"/>
              </a:buClr>
              <a:buSzPts val="3400"/>
              <a:buFont typeface="Arial"/>
              <a:buNone/>
            </a:pPr>
            <a:endParaRPr sz="3400">
              <a:solidFill>
                <a:srgbClr val="0000FF"/>
              </a:solidFill>
            </a:endParaRPr>
          </a:p>
          <a:p>
            <a:pPr marL="0" lvl="0" indent="0" algn="ctr" rtl="0">
              <a:lnSpc>
                <a:spcPct val="90000"/>
              </a:lnSpc>
              <a:spcBef>
                <a:spcPts val="0"/>
              </a:spcBef>
              <a:spcAft>
                <a:spcPts val="0"/>
              </a:spcAft>
              <a:buClr>
                <a:schemeClr val="lt1"/>
              </a:buClr>
              <a:buSzPts val="3400"/>
              <a:buFont typeface="Arial"/>
              <a:buNone/>
            </a:pPr>
            <a:r>
              <a:rPr lang="nl-NL" sz="3400">
                <a:solidFill>
                  <a:srgbClr val="0000FF"/>
                </a:solidFill>
              </a:rPr>
              <a:t>klas 1 </a:t>
            </a:r>
            <a:r>
              <a:rPr lang="nl-NL" sz="2400" b="1">
                <a:solidFill>
                  <a:srgbClr val="0000FF"/>
                </a:solidFill>
              </a:rPr>
              <a:t>→</a:t>
            </a:r>
            <a:r>
              <a:rPr lang="nl-NL" sz="2400">
                <a:solidFill>
                  <a:srgbClr val="0000FF"/>
                </a:solidFill>
              </a:rPr>
              <a:t> </a:t>
            </a:r>
            <a:r>
              <a:rPr lang="nl-NL" sz="3400">
                <a:solidFill>
                  <a:srgbClr val="0000FF"/>
                </a:solidFill>
              </a:rPr>
              <a:t>2 Roncalli Mavo</a:t>
            </a:r>
            <a:endParaRPr>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4" descr="Afbeelding met persoon, gebouw, buiten, kleding&#10;&#10;Automatisch gegenereerde beschrijving"/>
          <p:cNvPicPr preferRelativeResize="0">
            <a:picLocks noGrp="1"/>
          </p:cNvPicPr>
          <p:nvPr>
            <p:ph type="pic" idx="2"/>
          </p:nvPr>
        </p:nvPicPr>
        <p:blipFill rotWithShape="1">
          <a:blip r:embed="rId3">
            <a:alphaModFix/>
          </a:blip>
          <a:srcRect l="1683" r="1683"/>
          <a:stretch/>
        </p:blipFill>
        <p:spPr>
          <a:xfrm>
            <a:off x="4564850" y="1036050"/>
            <a:ext cx="4579150" cy="2975500"/>
          </a:xfrm>
          <a:prstGeom prst="rect">
            <a:avLst/>
          </a:prstGeom>
          <a:solidFill>
            <a:srgbClr val="D8D8D8"/>
          </a:solidFill>
          <a:ln>
            <a:noFill/>
          </a:ln>
        </p:spPr>
      </p:pic>
      <p:sp>
        <p:nvSpPr>
          <p:cNvPr id="573" name="Google Shape;573;p4"/>
          <p:cNvSpPr txBox="1">
            <a:spLocks noGrp="1"/>
          </p:cNvSpPr>
          <p:nvPr>
            <p:ph type="title"/>
          </p:nvPr>
        </p:nvSpPr>
        <p:spPr>
          <a:xfrm>
            <a:off x="0" y="146975"/>
            <a:ext cx="5004000" cy="104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a:t>Belangrijke data &amp; Tijdpad</a:t>
            </a:r>
            <a:endParaRPr/>
          </a:p>
        </p:txBody>
      </p:sp>
      <p:sp>
        <p:nvSpPr>
          <p:cNvPr id="574" name="Google Shape;574;p4"/>
          <p:cNvSpPr txBox="1">
            <a:spLocks noGrp="1"/>
          </p:cNvSpPr>
          <p:nvPr>
            <p:ph type="body" idx="1"/>
          </p:nvPr>
        </p:nvSpPr>
        <p:spPr>
          <a:xfrm>
            <a:off x="8751600" y="396670"/>
            <a:ext cx="392400" cy="1670400"/>
          </a:xfrm>
          <a:prstGeom prst="rect">
            <a:avLst/>
          </a:prstGeom>
          <a:blipFill rotWithShape="1">
            <a:blip r:embed="rId4">
              <a:alphaModFix/>
            </a:blip>
            <a:stretch>
              <a:fillRect l="143" r="-139"/>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sp>
        <p:nvSpPr>
          <p:cNvPr id="575" name="Google Shape;575;p4"/>
          <p:cNvSpPr txBox="1">
            <a:spLocks noGrp="1"/>
          </p:cNvSpPr>
          <p:nvPr>
            <p:ph type="body" idx="4"/>
          </p:nvPr>
        </p:nvSpPr>
        <p:spPr>
          <a:xfrm>
            <a:off x="241824" y="1359425"/>
            <a:ext cx="4408800" cy="3594600"/>
          </a:xfrm>
          <a:prstGeom prst="rect">
            <a:avLst/>
          </a:prstGeom>
          <a:noFill/>
          <a:ln>
            <a:noFill/>
          </a:ln>
        </p:spPr>
        <p:txBody>
          <a:bodyPr spcFirstLastPara="1" wrap="square" lIns="0" tIns="0" rIns="0" bIns="0" anchor="t" anchorCtr="0">
            <a:noAutofit/>
          </a:bodyPr>
          <a:lstStyle/>
          <a:p>
            <a:pPr marL="457200" lvl="0" indent="0" algn="l" rtl="0">
              <a:lnSpc>
                <a:spcPct val="117647"/>
              </a:lnSpc>
              <a:spcBef>
                <a:spcPts val="0"/>
              </a:spcBef>
              <a:spcAft>
                <a:spcPts val="0"/>
              </a:spcAft>
              <a:buSzPts val="1700"/>
              <a:buNone/>
            </a:pPr>
            <a:endParaRPr sz="1400" dirty="0">
              <a:solidFill>
                <a:srgbClr val="FF0000"/>
              </a:solidFill>
            </a:endParaRPr>
          </a:p>
          <a:p>
            <a:pPr marL="457200" lvl="0" indent="-317500" algn="l" rtl="0">
              <a:lnSpc>
                <a:spcPct val="117647"/>
              </a:lnSpc>
              <a:spcBef>
                <a:spcPts val="0"/>
              </a:spcBef>
              <a:spcAft>
                <a:spcPts val="0"/>
              </a:spcAft>
              <a:buSzPts val="1400"/>
              <a:buChar char="●"/>
            </a:pPr>
            <a:r>
              <a:rPr lang="nl-NL" sz="1400" dirty="0"/>
              <a:t>21 Januari: Voorlichtingsavond vakkenpakketkeuze</a:t>
            </a:r>
            <a:endParaRPr sz="1400" dirty="0"/>
          </a:p>
          <a:p>
            <a:pPr marL="457200" lvl="0" indent="0" algn="l" rtl="0">
              <a:lnSpc>
                <a:spcPct val="117647"/>
              </a:lnSpc>
              <a:spcBef>
                <a:spcPts val="0"/>
              </a:spcBef>
              <a:spcAft>
                <a:spcPts val="0"/>
              </a:spcAft>
              <a:buSzPts val="1700"/>
              <a:buNone/>
            </a:pPr>
            <a:endParaRPr sz="1400" dirty="0"/>
          </a:p>
          <a:p>
            <a:pPr marL="457200" lvl="0" indent="-317500" algn="l" rtl="0">
              <a:lnSpc>
                <a:spcPct val="117647"/>
              </a:lnSpc>
              <a:spcBef>
                <a:spcPts val="0"/>
              </a:spcBef>
              <a:spcAft>
                <a:spcPts val="0"/>
              </a:spcAft>
              <a:buSzPts val="1400"/>
              <a:buChar char="●"/>
            </a:pPr>
            <a:r>
              <a:rPr lang="nl-NL" sz="1400" dirty="0"/>
              <a:t>Week 6 (februari) proefles Frans </a:t>
            </a:r>
            <a:endParaRPr sz="1400" dirty="0"/>
          </a:p>
          <a:p>
            <a:pPr marL="457200" lvl="0" indent="0" algn="l" rtl="0">
              <a:lnSpc>
                <a:spcPct val="117647"/>
              </a:lnSpc>
              <a:spcBef>
                <a:spcPts val="0"/>
              </a:spcBef>
              <a:spcAft>
                <a:spcPts val="0"/>
              </a:spcAft>
              <a:buSzPts val="1700"/>
              <a:buNone/>
            </a:pPr>
            <a:endParaRPr sz="1400" dirty="0"/>
          </a:p>
          <a:p>
            <a:pPr marL="457200" lvl="0" indent="-317500" algn="l" rtl="0">
              <a:lnSpc>
                <a:spcPct val="117647"/>
              </a:lnSpc>
              <a:spcBef>
                <a:spcPts val="0"/>
              </a:spcBef>
              <a:spcAft>
                <a:spcPts val="0"/>
              </a:spcAft>
              <a:buSzPts val="1400"/>
              <a:buChar char="●"/>
            </a:pPr>
            <a:r>
              <a:rPr lang="nl-NL" sz="1400" dirty="0"/>
              <a:t>3 Maart: Vakkenpakketkeuze open in Magister</a:t>
            </a:r>
            <a:endParaRPr sz="1400" dirty="0"/>
          </a:p>
          <a:p>
            <a:pPr marL="457200" lvl="0" indent="0" algn="l" rtl="0">
              <a:lnSpc>
                <a:spcPct val="117647"/>
              </a:lnSpc>
              <a:spcBef>
                <a:spcPts val="0"/>
              </a:spcBef>
              <a:spcAft>
                <a:spcPts val="0"/>
              </a:spcAft>
              <a:buSzPts val="1700"/>
              <a:buNone/>
            </a:pPr>
            <a:endParaRPr sz="1400" dirty="0"/>
          </a:p>
          <a:p>
            <a:pPr marL="457200" lvl="0" indent="-317500" algn="l" rtl="0">
              <a:lnSpc>
                <a:spcPct val="117647"/>
              </a:lnSpc>
              <a:spcBef>
                <a:spcPts val="0"/>
              </a:spcBef>
              <a:spcAft>
                <a:spcPts val="0"/>
              </a:spcAft>
              <a:buSzPts val="1400"/>
              <a:buChar char="●"/>
            </a:pPr>
            <a:r>
              <a:rPr lang="nl-NL" sz="1400" dirty="0"/>
              <a:t>3 Maart: Ouderavond</a:t>
            </a:r>
            <a:endParaRPr sz="1400" dirty="0"/>
          </a:p>
          <a:p>
            <a:pPr marL="457200" lvl="0" indent="0" algn="l" rtl="0">
              <a:lnSpc>
                <a:spcPct val="117647"/>
              </a:lnSpc>
              <a:spcBef>
                <a:spcPts val="0"/>
              </a:spcBef>
              <a:spcAft>
                <a:spcPts val="0"/>
              </a:spcAft>
              <a:buSzPts val="1700"/>
              <a:buNone/>
            </a:pPr>
            <a:endParaRPr sz="1400" dirty="0"/>
          </a:p>
          <a:p>
            <a:pPr marL="457200" lvl="0" indent="-317500" algn="l" rtl="0">
              <a:lnSpc>
                <a:spcPct val="117647"/>
              </a:lnSpc>
              <a:spcBef>
                <a:spcPts val="0"/>
              </a:spcBef>
              <a:spcAft>
                <a:spcPts val="0"/>
              </a:spcAft>
              <a:buSzPts val="1400"/>
              <a:buChar char="●"/>
            </a:pPr>
            <a:r>
              <a:rPr lang="nl-NL" sz="1400" dirty="0"/>
              <a:t>19 Maart: Deadline aanleveren vakkenpakketkeuze</a:t>
            </a:r>
            <a:endParaRPr sz="1400" dirty="0"/>
          </a:p>
          <a:p>
            <a:pPr marL="457200" lvl="0" indent="0" algn="l" rtl="0">
              <a:lnSpc>
                <a:spcPct val="117647"/>
              </a:lnSpc>
              <a:spcBef>
                <a:spcPts val="0"/>
              </a:spcBef>
              <a:spcAft>
                <a:spcPts val="0"/>
              </a:spcAft>
              <a:buSzPts val="1700"/>
              <a:buNone/>
            </a:pPr>
            <a:endParaRPr sz="1400" dirty="0"/>
          </a:p>
          <a:p>
            <a:pPr marL="457200" lvl="0" indent="-317500" algn="l" rtl="0">
              <a:lnSpc>
                <a:spcPct val="117647"/>
              </a:lnSpc>
              <a:spcBef>
                <a:spcPts val="0"/>
              </a:spcBef>
              <a:spcAft>
                <a:spcPts val="0"/>
              </a:spcAft>
              <a:buSzPts val="1400"/>
              <a:buChar char="●"/>
            </a:pPr>
            <a:r>
              <a:rPr lang="nl-NL" sz="1400" dirty="0"/>
              <a:t>24 Maart: Start </a:t>
            </a:r>
            <a:r>
              <a:rPr lang="nl-NL" sz="1400" dirty="0" err="1"/>
              <a:t>toetsweek</a:t>
            </a:r>
            <a:r>
              <a:rPr lang="nl-NL" sz="1400" dirty="0"/>
              <a:t> 2</a:t>
            </a:r>
            <a:br>
              <a:rPr lang="nl-NL" sz="1400" dirty="0">
                <a:solidFill>
                  <a:srgbClr val="FF0000"/>
                </a:solidFill>
              </a:rPr>
            </a:br>
            <a:br>
              <a:rPr lang="nl-NL" sz="1400" dirty="0">
                <a:solidFill>
                  <a:srgbClr val="FF0000"/>
                </a:solidFill>
              </a:rPr>
            </a:br>
            <a:br>
              <a:rPr lang="nl-NL" sz="1400" dirty="0">
                <a:solidFill>
                  <a:srgbClr val="FF0000"/>
                </a:solidFill>
              </a:rPr>
            </a:br>
            <a:endParaRPr sz="1400" dirty="0">
              <a:solidFill>
                <a:srgbClr val="FF0000"/>
              </a:solidFill>
            </a:endParaRPr>
          </a:p>
          <a:p>
            <a:pPr marL="0" lvl="0" indent="0" algn="l" rtl="0">
              <a:lnSpc>
                <a:spcPct val="117647"/>
              </a:lnSpc>
              <a:spcBef>
                <a:spcPts val="0"/>
              </a:spcBef>
              <a:spcAft>
                <a:spcPts val="0"/>
              </a:spcAft>
              <a:buClr>
                <a:schemeClr val="lt1"/>
              </a:buClr>
              <a:buSzPts val="1700"/>
              <a:buNone/>
            </a:pPr>
            <a:br>
              <a:rPr lang="nl-NL" sz="1400" dirty="0">
                <a:solidFill>
                  <a:srgbClr val="FF0000"/>
                </a:solidFill>
              </a:rPr>
            </a:br>
            <a:br>
              <a:rPr lang="nl-NL" dirty="0"/>
            </a:b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6"/>
          <p:cNvSpPr txBox="1">
            <a:spLocks noGrp="1"/>
          </p:cNvSpPr>
          <p:nvPr>
            <p:ph type="title"/>
          </p:nvPr>
        </p:nvSpPr>
        <p:spPr>
          <a:xfrm>
            <a:off x="147225" y="353931"/>
            <a:ext cx="4296600" cy="14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sz="3000"/>
              <a:t>Formulier vakkenpakketkeuze</a:t>
            </a:r>
            <a:endParaRPr sz="3000"/>
          </a:p>
        </p:txBody>
      </p:sp>
      <p:sp>
        <p:nvSpPr>
          <p:cNvPr id="581" name="Google Shape;581;p16"/>
          <p:cNvSpPr txBox="1">
            <a:spLocks noGrp="1"/>
          </p:cNvSpPr>
          <p:nvPr>
            <p:ph type="body" idx="1"/>
          </p:nvPr>
        </p:nvSpPr>
        <p:spPr>
          <a:xfrm>
            <a:off x="323475" y="1649249"/>
            <a:ext cx="3944100" cy="2865000"/>
          </a:xfrm>
          <a:prstGeom prst="rect">
            <a:avLst/>
          </a:prstGeom>
          <a:noFill/>
          <a:ln>
            <a:noFill/>
          </a:ln>
        </p:spPr>
        <p:txBody>
          <a:bodyPr spcFirstLastPara="1" wrap="square" lIns="0" tIns="0" rIns="0" bIns="0" anchor="t" anchorCtr="0">
            <a:noAutofit/>
          </a:bodyPr>
          <a:lstStyle/>
          <a:p>
            <a:pPr marL="0" lvl="0" indent="0" algn="l" rtl="0">
              <a:lnSpc>
                <a:spcPct val="83333"/>
              </a:lnSpc>
              <a:spcBef>
                <a:spcPts val="0"/>
              </a:spcBef>
              <a:spcAft>
                <a:spcPts val="0"/>
              </a:spcAft>
              <a:buSzPts val="1700"/>
              <a:buNone/>
            </a:pPr>
            <a:r>
              <a:rPr lang="nl-NL" sz="2400" dirty="0"/>
              <a:t>Via Magister WEB “vakkenpakketkeuze”</a:t>
            </a:r>
            <a:br>
              <a:rPr lang="nl-NL" sz="2400" dirty="0"/>
            </a:br>
            <a:r>
              <a:rPr lang="nl-NL" sz="1400" dirty="0">
                <a:solidFill>
                  <a:srgbClr val="FF0000"/>
                </a:solidFill>
              </a:rPr>
              <a:t> </a:t>
            </a:r>
            <a:r>
              <a:rPr lang="nl-NL" sz="1300" dirty="0">
                <a:solidFill>
                  <a:srgbClr val="FF0000"/>
                </a:solidFill>
              </a:rPr>
              <a:t> </a:t>
            </a:r>
            <a:endParaRPr sz="1300" dirty="0">
              <a:solidFill>
                <a:srgbClr val="FF0000"/>
              </a:solidFill>
            </a:endParaRPr>
          </a:p>
          <a:p>
            <a:pPr marL="457200" lvl="0" indent="-336550" algn="l" rtl="0">
              <a:lnSpc>
                <a:spcPct val="83333"/>
              </a:lnSpc>
              <a:spcBef>
                <a:spcPts val="0"/>
              </a:spcBef>
              <a:spcAft>
                <a:spcPts val="0"/>
              </a:spcAft>
              <a:buSzPts val="1700"/>
              <a:buChar char="•"/>
            </a:pPr>
            <a:r>
              <a:rPr lang="nl-NL" dirty="0"/>
              <a:t>Deadline 19 Maart</a:t>
            </a:r>
            <a:endParaRPr dirty="0"/>
          </a:p>
          <a:p>
            <a:pPr marL="0" lvl="0" indent="0" algn="l" rtl="0">
              <a:lnSpc>
                <a:spcPct val="83333"/>
              </a:lnSpc>
              <a:spcBef>
                <a:spcPts val="0"/>
              </a:spcBef>
              <a:spcAft>
                <a:spcPts val="0"/>
              </a:spcAft>
              <a:buSzPts val="1700"/>
              <a:buNone/>
            </a:pPr>
            <a:endParaRPr dirty="0">
              <a:highlight>
                <a:srgbClr val="FF0000"/>
              </a:highlight>
            </a:endParaRPr>
          </a:p>
          <a:p>
            <a:pPr marL="0" lvl="0" indent="0" algn="l" rtl="0">
              <a:lnSpc>
                <a:spcPct val="83333"/>
              </a:lnSpc>
              <a:spcBef>
                <a:spcPts val="0"/>
              </a:spcBef>
              <a:spcAft>
                <a:spcPts val="0"/>
              </a:spcAft>
              <a:buSzPts val="1700"/>
              <a:buNone/>
            </a:pPr>
            <a:endParaRPr sz="2400" dirty="0">
              <a:solidFill>
                <a:srgbClr val="FF0000"/>
              </a:solidFill>
            </a:endParaRPr>
          </a:p>
        </p:txBody>
      </p:sp>
      <p:sp>
        <p:nvSpPr>
          <p:cNvPr id="582" name="Google Shape;582;p16"/>
          <p:cNvSpPr txBox="1">
            <a:spLocks noGrp="1"/>
          </p:cNvSpPr>
          <p:nvPr>
            <p:ph type="body" idx="3"/>
          </p:nvPr>
        </p:nvSpPr>
        <p:spPr>
          <a:xfrm>
            <a:off x="8751600" y="396670"/>
            <a:ext cx="392400" cy="1670400"/>
          </a:xfrm>
          <a:prstGeom prst="rect">
            <a:avLst/>
          </a:prstGeom>
          <a:blipFill rotWithShape="1">
            <a:blip r:embed="rId3">
              <a:alphaModFix/>
            </a:blip>
            <a:stretch>
              <a:fillRect l="143" r="-139"/>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sp>
        <p:nvSpPr>
          <p:cNvPr id="583" name="Google Shape;583;p16"/>
          <p:cNvSpPr txBox="1"/>
          <p:nvPr/>
        </p:nvSpPr>
        <p:spPr>
          <a:xfrm>
            <a:off x="243250" y="4478150"/>
            <a:ext cx="3322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400"/>
              <a:buFont typeface="Arial"/>
              <a:buNone/>
            </a:pPr>
            <a:r>
              <a:rPr lang="nl-NL" sz="1400" b="0" i="0" u="none" strike="noStrike" cap="none">
                <a:solidFill>
                  <a:schemeClr val="dk1"/>
                </a:solidFill>
                <a:latin typeface="Arial"/>
                <a:ea typeface="Arial"/>
                <a:cs typeface="Arial"/>
                <a:sym typeface="Arial"/>
              </a:rPr>
              <a:t>Gemaakte keuze is niet meer te wijzigen na de deadline!</a:t>
            </a:r>
            <a:endParaRPr sz="1400" b="0" i="0" u="none" strike="noStrike" cap="none">
              <a:solidFill>
                <a:srgbClr val="000000"/>
              </a:solidFill>
              <a:latin typeface="Arial"/>
              <a:ea typeface="Arial"/>
              <a:cs typeface="Arial"/>
              <a:sym typeface="Arial"/>
            </a:endParaRPr>
          </a:p>
        </p:txBody>
      </p:sp>
      <p:pic>
        <p:nvPicPr>
          <p:cNvPr id="584" name="Google Shape;584;p16"/>
          <p:cNvPicPr preferRelativeResize="0"/>
          <p:nvPr/>
        </p:nvPicPr>
        <p:blipFill rotWithShape="1">
          <a:blip r:embed="rId4">
            <a:alphaModFix/>
          </a:blip>
          <a:srcRect/>
          <a:stretch/>
        </p:blipFill>
        <p:spPr>
          <a:xfrm>
            <a:off x="5525503" y="170500"/>
            <a:ext cx="2053825" cy="468550"/>
          </a:xfrm>
          <a:prstGeom prst="rect">
            <a:avLst/>
          </a:prstGeom>
          <a:noFill/>
          <a:ln>
            <a:noFill/>
          </a:ln>
        </p:spPr>
      </p:pic>
      <p:sp>
        <p:nvSpPr>
          <p:cNvPr id="585" name="Google Shape;585;p16"/>
          <p:cNvSpPr txBox="1"/>
          <p:nvPr/>
        </p:nvSpPr>
        <p:spPr>
          <a:xfrm>
            <a:off x="4443825" y="3487925"/>
            <a:ext cx="3000000" cy="12315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Icoon verschijnt op 26 Februari</a:t>
            </a:r>
            <a:endParaRPr sz="1700" b="0" i="0" u="none" strike="noStrike" cap="none">
              <a:solidFill>
                <a:schemeClr val="lt1"/>
              </a:solidFill>
              <a:latin typeface="Arial"/>
              <a:ea typeface="Arial"/>
              <a:cs typeface="Arial"/>
              <a:sym typeface="Arial"/>
            </a:endParaRPr>
          </a:p>
          <a:p>
            <a:pPr marL="457200" marR="0" lvl="0"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Icoon verdwijnt op 15 Maart</a:t>
            </a:r>
            <a:endParaRPr sz="1400" b="0" i="0" u="none" strike="noStrike" cap="none">
              <a:solidFill>
                <a:srgbClr val="000000"/>
              </a:solidFill>
              <a:latin typeface="Arial"/>
              <a:ea typeface="Arial"/>
              <a:cs typeface="Arial"/>
              <a:sym typeface="Arial"/>
            </a:endParaRPr>
          </a:p>
        </p:txBody>
      </p:sp>
      <p:pic>
        <p:nvPicPr>
          <p:cNvPr id="586" name="Google Shape;586;p16"/>
          <p:cNvPicPr preferRelativeResize="0"/>
          <p:nvPr/>
        </p:nvPicPr>
        <p:blipFill rotWithShape="1">
          <a:blip r:embed="rId5">
            <a:alphaModFix/>
          </a:blip>
          <a:srcRect/>
          <a:stretch/>
        </p:blipFill>
        <p:spPr>
          <a:xfrm>
            <a:off x="3565375" y="1975250"/>
            <a:ext cx="5578625" cy="3168250"/>
          </a:xfrm>
          <a:prstGeom prst="rect">
            <a:avLst/>
          </a:prstGeom>
          <a:noFill/>
          <a:ln>
            <a:noFill/>
          </a:ln>
        </p:spPr>
      </p:pic>
      <p:cxnSp>
        <p:nvCxnSpPr>
          <p:cNvPr id="587" name="Google Shape;587;p16"/>
          <p:cNvCxnSpPr>
            <a:stCxn id="584" idx="2"/>
            <a:endCxn id="586" idx="0"/>
          </p:cNvCxnSpPr>
          <p:nvPr/>
        </p:nvCxnSpPr>
        <p:spPr>
          <a:xfrm flipH="1">
            <a:off x="6354716" y="639050"/>
            <a:ext cx="197700" cy="1336200"/>
          </a:xfrm>
          <a:prstGeom prst="straightConnector1">
            <a:avLst/>
          </a:prstGeom>
          <a:noFill/>
          <a:ln w="9525" cap="flat" cmpd="sng">
            <a:solidFill>
              <a:schemeClr val="dk1"/>
            </a:solidFill>
            <a:prstDash val="solid"/>
            <a:round/>
            <a:headEnd type="none" w="sm" len="sm"/>
            <a:tailEnd type="triangle" w="med" len="med"/>
          </a:ln>
        </p:spPr>
      </p:cxnSp>
      <p:sp>
        <p:nvSpPr>
          <p:cNvPr id="588" name="Google Shape;588;p16"/>
          <p:cNvSpPr txBox="1"/>
          <p:nvPr/>
        </p:nvSpPr>
        <p:spPr>
          <a:xfrm>
            <a:off x="565375" y="3048575"/>
            <a:ext cx="3000000" cy="1231076"/>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chemeClr val="lt1"/>
              </a:buClr>
              <a:buSzPts val="1700"/>
              <a:buFont typeface="Arial"/>
              <a:buChar char="●"/>
            </a:pPr>
            <a:r>
              <a:rPr lang="nl-NL" sz="1700" b="0" i="0" u="none" strike="noStrike" cap="none" dirty="0">
                <a:solidFill>
                  <a:schemeClr val="lt1"/>
                </a:solidFill>
                <a:latin typeface="Arial"/>
                <a:ea typeface="Arial"/>
                <a:cs typeface="Arial"/>
                <a:sym typeface="Arial"/>
              </a:rPr>
              <a:t>Icoon verschijnt op </a:t>
            </a:r>
            <a:r>
              <a:rPr lang="nl-NL" sz="1700" dirty="0">
                <a:solidFill>
                  <a:schemeClr val="lt1"/>
                </a:solidFill>
              </a:rPr>
              <a:t>3</a:t>
            </a:r>
            <a:r>
              <a:rPr lang="nl-NL" sz="1700" b="0" i="0" u="none" strike="noStrike" cap="none" dirty="0">
                <a:solidFill>
                  <a:schemeClr val="lt1"/>
                </a:solidFill>
                <a:latin typeface="Arial"/>
                <a:ea typeface="Arial"/>
                <a:cs typeface="Arial"/>
                <a:sym typeface="Arial"/>
              </a:rPr>
              <a:t> </a:t>
            </a:r>
            <a:r>
              <a:rPr lang="nl-NL" sz="1700" dirty="0">
                <a:solidFill>
                  <a:schemeClr val="lt1"/>
                </a:solidFill>
              </a:rPr>
              <a:t>Maart</a:t>
            </a:r>
          </a:p>
          <a:p>
            <a:pPr marL="457200" marR="0" lvl="0" indent="-336550" algn="l" rtl="0">
              <a:lnSpc>
                <a:spcPct val="100000"/>
              </a:lnSpc>
              <a:spcBef>
                <a:spcPts val="0"/>
              </a:spcBef>
              <a:spcAft>
                <a:spcPts val="0"/>
              </a:spcAft>
              <a:buClr>
                <a:schemeClr val="lt1"/>
              </a:buClr>
              <a:buSzPts val="1700"/>
              <a:buFont typeface="Arial"/>
              <a:buChar char="●"/>
            </a:pPr>
            <a:r>
              <a:rPr lang="nl-NL" sz="1700" b="0" i="0" u="none" strike="noStrike" cap="none" dirty="0">
                <a:solidFill>
                  <a:schemeClr val="lt1"/>
                </a:solidFill>
                <a:latin typeface="Arial"/>
                <a:ea typeface="Arial"/>
                <a:cs typeface="Arial"/>
                <a:sym typeface="Arial"/>
              </a:rPr>
              <a:t>Icoon verdwijnt op </a:t>
            </a:r>
            <a:r>
              <a:rPr lang="nl-NL" sz="1700" dirty="0">
                <a:solidFill>
                  <a:schemeClr val="lt1"/>
                </a:solidFill>
              </a:rPr>
              <a:t>20</a:t>
            </a:r>
            <a:r>
              <a:rPr lang="nl-NL" sz="1700" b="0" i="0" u="none" strike="noStrike" cap="none" dirty="0">
                <a:solidFill>
                  <a:schemeClr val="lt1"/>
                </a:solidFill>
                <a:latin typeface="Arial"/>
                <a:ea typeface="Arial"/>
                <a:cs typeface="Arial"/>
                <a:sym typeface="Arial"/>
              </a:rPr>
              <a:t> Maart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10c36314268_0_109"/>
          <p:cNvSpPr txBox="1">
            <a:spLocks noGrp="1"/>
          </p:cNvSpPr>
          <p:nvPr>
            <p:ph type="ctrTitle"/>
          </p:nvPr>
        </p:nvSpPr>
        <p:spPr>
          <a:xfrm>
            <a:off x="615951" y="3358194"/>
            <a:ext cx="7607400" cy="9705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5400"/>
              <a:buFont typeface="Arial"/>
              <a:buNone/>
            </a:pPr>
            <a:r>
              <a:rPr lang="nl-NL"/>
              <a:t>Vragen?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2" descr="Afbeelding met persoon, staand, person, vrouw&#10;&#10;Automatisch gegenereerde beschrijving"/>
          <p:cNvPicPr preferRelativeResize="0">
            <a:picLocks noGrp="1"/>
          </p:cNvPicPr>
          <p:nvPr>
            <p:ph type="pic" idx="2"/>
          </p:nvPr>
        </p:nvPicPr>
        <p:blipFill rotWithShape="1">
          <a:blip r:embed="rId3">
            <a:alphaModFix/>
          </a:blip>
          <a:srcRect l="29558" r="20563"/>
          <a:stretch/>
        </p:blipFill>
        <p:spPr>
          <a:xfrm>
            <a:off x="4572000" y="0"/>
            <a:ext cx="4572000" cy="5143500"/>
          </a:xfrm>
          <a:prstGeom prst="rect">
            <a:avLst/>
          </a:prstGeom>
          <a:solidFill>
            <a:srgbClr val="D8D8D8"/>
          </a:solidFill>
          <a:ln>
            <a:noFill/>
          </a:ln>
        </p:spPr>
      </p:pic>
      <p:sp>
        <p:nvSpPr>
          <p:cNvPr id="499" name="Google Shape;499;p2"/>
          <p:cNvSpPr txBox="1">
            <a:spLocks noGrp="1"/>
          </p:cNvSpPr>
          <p:nvPr>
            <p:ph type="title"/>
          </p:nvPr>
        </p:nvSpPr>
        <p:spPr>
          <a:xfrm>
            <a:off x="432000" y="627070"/>
            <a:ext cx="3708000" cy="14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a:t>Welkom</a:t>
            </a:r>
            <a:endParaRPr/>
          </a:p>
        </p:txBody>
      </p:sp>
      <p:sp>
        <p:nvSpPr>
          <p:cNvPr id="500" name="Google Shape;500;p2"/>
          <p:cNvSpPr txBox="1">
            <a:spLocks noGrp="1"/>
          </p:cNvSpPr>
          <p:nvPr>
            <p:ph type="body" idx="1"/>
          </p:nvPr>
        </p:nvSpPr>
        <p:spPr>
          <a:xfrm>
            <a:off x="432000" y="1496281"/>
            <a:ext cx="3809260" cy="3075164"/>
          </a:xfrm>
          <a:prstGeom prst="rect">
            <a:avLst/>
          </a:prstGeom>
          <a:noFill/>
          <a:ln>
            <a:noFill/>
          </a:ln>
        </p:spPr>
        <p:txBody>
          <a:bodyPr spcFirstLastPara="1" wrap="square" lIns="0" tIns="0" rIns="0" bIns="0" anchor="t" anchorCtr="0">
            <a:noAutofit/>
          </a:bodyPr>
          <a:lstStyle/>
          <a:p>
            <a:pPr marL="457200" lvl="0" indent="-336550" algn="l" rtl="0">
              <a:lnSpc>
                <a:spcPct val="117647"/>
              </a:lnSpc>
              <a:spcBef>
                <a:spcPts val="0"/>
              </a:spcBef>
              <a:spcAft>
                <a:spcPts val="0"/>
              </a:spcAft>
              <a:buSzPts val="1700"/>
              <a:buChar char="•"/>
            </a:pPr>
            <a:r>
              <a:rPr lang="nl-NL"/>
              <a:t>Talina Koster</a:t>
            </a:r>
            <a:br>
              <a:rPr lang="nl-NL"/>
            </a:br>
            <a:r>
              <a:rPr lang="nl-NL"/>
              <a:t>Leerjaarcoördinator 1</a:t>
            </a:r>
            <a:endParaRPr/>
          </a:p>
          <a:p>
            <a:pPr marL="457200" lvl="0" indent="0" algn="l" rtl="0">
              <a:lnSpc>
                <a:spcPct val="117647"/>
              </a:lnSpc>
              <a:spcBef>
                <a:spcPts val="0"/>
              </a:spcBef>
              <a:spcAft>
                <a:spcPts val="0"/>
              </a:spcAft>
              <a:buSzPts val="1700"/>
              <a:buNone/>
            </a:pPr>
            <a:endParaRPr>
              <a:solidFill>
                <a:srgbClr val="FF0000"/>
              </a:solidFill>
            </a:endParaRPr>
          </a:p>
          <a:p>
            <a:pPr marL="457200" lvl="0" indent="-336550" algn="l" rtl="0">
              <a:lnSpc>
                <a:spcPct val="117647"/>
              </a:lnSpc>
              <a:spcBef>
                <a:spcPts val="0"/>
              </a:spcBef>
              <a:spcAft>
                <a:spcPts val="0"/>
              </a:spcAft>
              <a:buSzPts val="1700"/>
              <a:buChar char="•"/>
            </a:pPr>
            <a:r>
              <a:rPr lang="nl-NL"/>
              <a:t>Ruben Buskens</a:t>
            </a:r>
            <a:br>
              <a:rPr lang="nl-NL"/>
            </a:br>
            <a:r>
              <a:rPr lang="nl-NL"/>
              <a:t>Teamleider</a:t>
            </a:r>
            <a:endParaRPr/>
          </a:p>
          <a:p>
            <a:pPr marL="457200" lvl="0" indent="0" algn="l" rtl="0">
              <a:lnSpc>
                <a:spcPct val="117647"/>
              </a:lnSpc>
              <a:spcBef>
                <a:spcPts val="0"/>
              </a:spcBef>
              <a:spcAft>
                <a:spcPts val="0"/>
              </a:spcAft>
              <a:buSzPts val="1700"/>
              <a:buNone/>
            </a:pPr>
            <a:endParaRPr/>
          </a:p>
          <a:p>
            <a:pPr marL="457200" lvl="0" indent="-336550" algn="l" rtl="0">
              <a:lnSpc>
                <a:spcPct val="117647"/>
              </a:lnSpc>
              <a:spcBef>
                <a:spcPts val="0"/>
              </a:spcBef>
              <a:spcAft>
                <a:spcPts val="0"/>
              </a:spcAft>
              <a:buSzPts val="1700"/>
              <a:buChar char="•"/>
            </a:pPr>
            <a:r>
              <a:rPr lang="nl-NL"/>
              <a:t>Christa de Bruijn</a:t>
            </a:r>
            <a:endParaRPr/>
          </a:p>
          <a:p>
            <a:pPr marL="457200" lvl="0" indent="0" algn="l" rtl="0">
              <a:lnSpc>
                <a:spcPct val="117647"/>
              </a:lnSpc>
              <a:spcBef>
                <a:spcPts val="0"/>
              </a:spcBef>
              <a:spcAft>
                <a:spcPts val="0"/>
              </a:spcAft>
              <a:buSzPts val="1700"/>
              <a:buNone/>
            </a:pPr>
            <a:r>
              <a:rPr lang="nl-NL"/>
              <a:t>Decaan@roncallimavo.nl</a:t>
            </a:r>
            <a:endParaRPr sz="1400">
              <a:solidFill>
                <a:srgbClr val="FF0000"/>
              </a:solidFill>
            </a:endParaRPr>
          </a:p>
          <a:p>
            <a:pPr marL="180000" lvl="0" indent="-72050" algn="l" rtl="0">
              <a:lnSpc>
                <a:spcPct val="117647"/>
              </a:lnSpc>
              <a:spcBef>
                <a:spcPts val="0"/>
              </a:spcBef>
              <a:spcAft>
                <a:spcPts val="0"/>
              </a:spcAft>
              <a:buClr>
                <a:schemeClr val="lt1"/>
              </a:buClr>
              <a:buSzPts val="1700"/>
              <a:buNone/>
            </a:pPr>
            <a:endParaRPr/>
          </a:p>
        </p:txBody>
      </p:sp>
      <p:sp>
        <p:nvSpPr>
          <p:cNvPr id="501" name="Google Shape;501;p2"/>
          <p:cNvSpPr txBox="1">
            <a:spLocks noGrp="1"/>
          </p:cNvSpPr>
          <p:nvPr>
            <p:ph type="body" idx="3"/>
          </p:nvPr>
        </p:nvSpPr>
        <p:spPr>
          <a:xfrm>
            <a:off x="8751600" y="396670"/>
            <a:ext cx="392400" cy="1670400"/>
          </a:xfrm>
          <a:prstGeom prst="rect">
            <a:avLst/>
          </a:prstGeom>
          <a:blipFill rotWithShape="1">
            <a:blip r:embed="rId4">
              <a:alphaModFix/>
            </a:blip>
            <a:stretch>
              <a:fillRect l="143" r="-139"/>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pic>
        <p:nvPicPr>
          <p:cNvPr id="502" name="Google Shape;502;p2"/>
          <p:cNvPicPr preferRelativeResize="0"/>
          <p:nvPr/>
        </p:nvPicPr>
        <p:blipFill rotWithShape="1">
          <a:blip r:embed="rId5">
            <a:alphaModFix/>
          </a:blip>
          <a:srcRect/>
          <a:stretch/>
        </p:blipFill>
        <p:spPr>
          <a:xfrm>
            <a:off x="4140000" y="4039951"/>
            <a:ext cx="939800" cy="927100"/>
          </a:xfrm>
          <a:prstGeom prst="rect">
            <a:avLst/>
          </a:prstGeom>
          <a:noFill/>
          <a:ln>
            <a:noFill/>
          </a:ln>
        </p:spPr>
      </p:pic>
      <p:pic>
        <p:nvPicPr>
          <p:cNvPr id="503" name="Google Shape;503;p2" descr="Afbeelding met tekst, illustratie&#10;&#10;Automatisch gegenereerde beschrijving"/>
          <p:cNvPicPr preferRelativeResize="0"/>
          <p:nvPr/>
        </p:nvPicPr>
        <p:blipFill rotWithShape="1">
          <a:blip r:embed="rId6">
            <a:alphaModFix/>
          </a:blip>
          <a:srcRect/>
          <a:stretch/>
        </p:blipFill>
        <p:spPr>
          <a:xfrm>
            <a:off x="7848400" y="0"/>
            <a:ext cx="863600" cy="114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
          <p:cNvSpPr txBox="1">
            <a:spLocks noGrp="1"/>
          </p:cNvSpPr>
          <p:nvPr>
            <p:ph type="ctrTitle"/>
          </p:nvPr>
        </p:nvSpPr>
        <p:spPr>
          <a:xfrm>
            <a:off x="701969" y="181654"/>
            <a:ext cx="7276631" cy="4747534"/>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5400"/>
              <a:buNone/>
            </a:pPr>
            <a:r>
              <a:rPr lang="nl-NL" sz="3600"/>
              <a:t>Inhoudsopgave</a:t>
            </a:r>
            <a:endParaRPr sz="1700"/>
          </a:p>
          <a:p>
            <a:pPr marL="457200" lvl="0" indent="-336550" algn="l" rtl="0">
              <a:lnSpc>
                <a:spcPct val="150000"/>
              </a:lnSpc>
              <a:spcBef>
                <a:spcPts val="0"/>
              </a:spcBef>
              <a:spcAft>
                <a:spcPts val="0"/>
              </a:spcAft>
              <a:buSzPts val="1700"/>
              <a:buChar char="●"/>
            </a:pPr>
            <a:r>
              <a:rPr lang="nl-NL" sz="1700"/>
              <a:t>Vakkenkeuze klas 2</a:t>
            </a:r>
            <a:endParaRPr sz="1700"/>
          </a:p>
          <a:p>
            <a:pPr marL="457200" lvl="0" indent="-336550" algn="l" rtl="0">
              <a:lnSpc>
                <a:spcPct val="150000"/>
              </a:lnSpc>
              <a:spcBef>
                <a:spcPts val="0"/>
              </a:spcBef>
              <a:spcAft>
                <a:spcPts val="0"/>
              </a:spcAft>
              <a:buSzPts val="1700"/>
              <a:buChar char="●"/>
            </a:pPr>
            <a:r>
              <a:rPr lang="nl-NL" sz="1700"/>
              <a:t>Frans in het rooster</a:t>
            </a:r>
            <a:endParaRPr sz="1700"/>
          </a:p>
          <a:p>
            <a:pPr marL="457200" lvl="0" indent="-336550" algn="l" rtl="0">
              <a:lnSpc>
                <a:spcPct val="150000"/>
              </a:lnSpc>
              <a:spcBef>
                <a:spcPts val="0"/>
              </a:spcBef>
              <a:spcAft>
                <a:spcPts val="0"/>
              </a:spcAft>
              <a:buSzPts val="1700"/>
              <a:buChar char="●"/>
            </a:pPr>
            <a:r>
              <a:rPr lang="nl-NL" sz="1700"/>
              <a:t>Profielen vmbo-tl</a:t>
            </a:r>
            <a:endParaRPr sz="1700"/>
          </a:p>
          <a:p>
            <a:pPr marL="457200" lvl="0" indent="-336550" algn="l" rtl="0">
              <a:lnSpc>
                <a:spcPct val="150000"/>
              </a:lnSpc>
              <a:spcBef>
                <a:spcPts val="0"/>
              </a:spcBef>
              <a:spcAft>
                <a:spcPts val="0"/>
              </a:spcAft>
              <a:buSzPts val="1700"/>
              <a:buChar char="●"/>
            </a:pPr>
            <a:r>
              <a:rPr lang="nl-NL" sz="1700"/>
              <a:t>Profielen havo</a:t>
            </a:r>
            <a:endParaRPr sz="1700"/>
          </a:p>
          <a:p>
            <a:pPr marL="457200" lvl="0" indent="-336550" algn="l" rtl="0">
              <a:lnSpc>
                <a:spcPct val="150000"/>
              </a:lnSpc>
              <a:spcBef>
                <a:spcPts val="0"/>
              </a:spcBef>
              <a:spcAft>
                <a:spcPts val="0"/>
              </a:spcAft>
              <a:buSzPts val="1700"/>
              <a:buChar char="●"/>
            </a:pPr>
            <a:r>
              <a:rPr lang="nl-NL" sz="1700"/>
              <a:t>Belangrijke data &amp; tijdpad</a:t>
            </a:r>
            <a:endParaRPr sz="1700"/>
          </a:p>
          <a:p>
            <a:pPr marL="457200" lvl="0" indent="-336550" algn="l" rtl="0">
              <a:lnSpc>
                <a:spcPct val="150000"/>
              </a:lnSpc>
              <a:spcBef>
                <a:spcPts val="0"/>
              </a:spcBef>
              <a:spcAft>
                <a:spcPts val="0"/>
              </a:spcAft>
              <a:buSzPts val="1700"/>
              <a:buChar char="●"/>
            </a:pPr>
            <a:r>
              <a:rPr lang="nl-NL" sz="1700"/>
              <a:t>Formulier vakkenpakketkeuze</a:t>
            </a:r>
            <a:endParaRPr sz="1700"/>
          </a:p>
          <a:p>
            <a:pPr marL="457200" lvl="0" indent="-336550" algn="l" rtl="0">
              <a:lnSpc>
                <a:spcPct val="150000"/>
              </a:lnSpc>
              <a:spcBef>
                <a:spcPts val="0"/>
              </a:spcBef>
              <a:spcAft>
                <a:spcPts val="0"/>
              </a:spcAft>
              <a:buSzPts val="1700"/>
              <a:buChar char="●"/>
            </a:pPr>
            <a:r>
              <a:rPr lang="nl-NL" sz="1700"/>
              <a:t>Vragenronde</a:t>
            </a:r>
            <a:br>
              <a:rPr lang="nl-NL" sz="1700">
                <a:solidFill>
                  <a:srgbClr val="FF0000"/>
                </a:solidFill>
              </a:rPr>
            </a:br>
            <a:endParaRPr sz="1700">
              <a:solidFill>
                <a:srgbClr val="FF0000"/>
              </a:solidFill>
            </a:endParaRPr>
          </a:p>
        </p:txBody>
      </p:sp>
      <p:pic>
        <p:nvPicPr>
          <p:cNvPr id="509" name="Google Shape;509;p3"/>
          <p:cNvPicPr preferRelativeResize="0"/>
          <p:nvPr/>
        </p:nvPicPr>
        <p:blipFill rotWithShape="1">
          <a:blip r:embed="rId3">
            <a:alphaModFix/>
          </a:blip>
          <a:srcRect/>
          <a:stretch/>
        </p:blipFill>
        <p:spPr>
          <a:xfrm>
            <a:off x="7246206" y="3728452"/>
            <a:ext cx="1104900" cy="102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10d38182e11_0_5"/>
          <p:cNvSpPr txBox="1">
            <a:spLocks noGrp="1"/>
          </p:cNvSpPr>
          <p:nvPr>
            <p:ph type="title"/>
          </p:nvPr>
        </p:nvSpPr>
        <p:spPr>
          <a:xfrm>
            <a:off x="414675" y="318800"/>
            <a:ext cx="3195900" cy="645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2700"/>
              <a:t>Je krijgt in Leerjaar 2 </a:t>
            </a:r>
            <a:endParaRPr sz="2800"/>
          </a:p>
        </p:txBody>
      </p:sp>
      <p:sp>
        <p:nvSpPr>
          <p:cNvPr id="516" name="Google Shape;516;g10d38182e11_0_5"/>
          <p:cNvSpPr txBox="1">
            <a:spLocks noGrp="1"/>
          </p:cNvSpPr>
          <p:nvPr>
            <p:ph type="body" idx="3"/>
          </p:nvPr>
        </p:nvSpPr>
        <p:spPr>
          <a:xfrm>
            <a:off x="5079600" y="2399428"/>
            <a:ext cx="3672000" cy="18318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SzPts val="1700"/>
              <a:buNone/>
            </a:pPr>
            <a:r>
              <a:rPr lang="nl-NL" sz="1400"/>
              <a:t>Keuzevakken:</a:t>
            </a:r>
            <a:endParaRPr sz="1400"/>
          </a:p>
          <a:p>
            <a:pPr marL="457200" lvl="0" indent="-317500" algn="l" rtl="0">
              <a:lnSpc>
                <a:spcPct val="150000"/>
              </a:lnSpc>
              <a:spcBef>
                <a:spcPts val="0"/>
              </a:spcBef>
              <a:spcAft>
                <a:spcPts val="0"/>
              </a:spcAft>
              <a:buSzPts val="1400"/>
              <a:buAutoNum type="arabicPeriod"/>
            </a:pPr>
            <a:r>
              <a:rPr lang="nl-NL" sz="1400"/>
              <a:t>Duits</a:t>
            </a:r>
            <a:endParaRPr sz="1400"/>
          </a:p>
          <a:p>
            <a:pPr marL="457200" lvl="0" indent="-317500" algn="l" rtl="0">
              <a:lnSpc>
                <a:spcPct val="150000"/>
              </a:lnSpc>
              <a:spcBef>
                <a:spcPts val="0"/>
              </a:spcBef>
              <a:spcAft>
                <a:spcPts val="0"/>
              </a:spcAft>
              <a:buSzPts val="1400"/>
              <a:buAutoNum type="arabicPeriod"/>
            </a:pPr>
            <a:r>
              <a:rPr lang="nl-NL" sz="1400"/>
              <a:t>Frans</a:t>
            </a:r>
            <a:endParaRPr sz="1400"/>
          </a:p>
          <a:p>
            <a:pPr marL="457200" lvl="0" indent="-317500" algn="l" rtl="0">
              <a:lnSpc>
                <a:spcPct val="150000"/>
              </a:lnSpc>
              <a:spcBef>
                <a:spcPts val="0"/>
              </a:spcBef>
              <a:spcAft>
                <a:spcPts val="0"/>
              </a:spcAft>
              <a:buSzPts val="1400"/>
              <a:buAutoNum type="arabicPeriod"/>
            </a:pPr>
            <a:r>
              <a:rPr lang="nl-NL" sz="1400"/>
              <a:t>Aardrijkskunde</a:t>
            </a:r>
            <a:endParaRPr sz="1400"/>
          </a:p>
          <a:p>
            <a:pPr marL="457200" lvl="0" indent="-317500" algn="l" rtl="0">
              <a:lnSpc>
                <a:spcPct val="150000"/>
              </a:lnSpc>
              <a:spcBef>
                <a:spcPts val="0"/>
              </a:spcBef>
              <a:spcAft>
                <a:spcPts val="0"/>
              </a:spcAft>
              <a:buSzPts val="1400"/>
              <a:buAutoNum type="arabicPeriod"/>
            </a:pPr>
            <a:r>
              <a:rPr lang="nl-NL" sz="1400"/>
              <a:t>Geschiedenis</a:t>
            </a:r>
            <a:endParaRPr sz="1400"/>
          </a:p>
          <a:p>
            <a:pPr marL="457200" lvl="0" indent="-317500" algn="l" rtl="0">
              <a:lnSpc>
                <a:spcPct val="150000"/>
              </a:lnSpc>
              <a:spcBef>
                <a:spcPts val="0"/>
              </a:spcBef>
              <a:spcAft>
                <a:spcPts val="0"/>
              </a:spcAft>
              <a:buSzPts val="1400"/>
              <a:buAutoNum type="arabicPeriod"/>
            </a:pPr>
            <a:r>
              <a:rPr lang="nl-NL" sz="1400"/>
              <a:t>Tekenen</a:t>
            </a:r>
            <a:endParaRPr/>
          </a:p>
        </p:txBody>
      </p:sp>
      <p:sp>
        <p:nvSpPr>
          <p:cNvPr id="517" name="Google Shape;517;g10d38182e11_0_5"/>
          <p:cNvSpPr txBox="1">
            <a:spLocks noGrp="1"/>
          </p:cNvSpPr>
          <p:nvPr>
            <p:ph type="body" idx="4"/>
          </p:nvPr>
        </p:nvSpPr>
        <p:spPr>
          <a:xfrm>
            <a:off x="587400" y="792950"/>
            <a:ext cx="3146400" cy="36945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1700"/>
              <a:buNone/>
            </a:pPr>
            <a:r>
              <a:rPr lang="nl-NL" sz="1300"/>
              <a:t>V</a:t>
            </a:r>
            <a:r>
              <a:rPr lang="nl-NL" sz="1400"/>
              <a:t>erplicht:</a:t>
            </a:r>
            <a:endParaRPr sz="1400"/>
          </a:p>
          <a:p>
            <a:pPr marL="457200" lvl="0" indent="-317500" algn="l" rtl="0">
              <a:lnSpc>
                <a:spcPct val="150000"/>
              </a:lnSpc>
              <a:spcBef>
                <a:spcPts val="0"/>
              </a:spcBef>
              <a:spcAft>
                <a:spcPts val="0"/>
              </a:spcAft>
              <a:buSzPts val="1400"/>
              <a:buAutoNum type="arabicPeriod"/>
            </a:pPr>
            <a:r>
              <a:rPr lang="nl-NL" sz="1400"/>
              <a:t>Nederlands </a:t>
            </a:r>
            <a:endParaRPr sz="1400"/>
          </a:p>
          <a:p>
            <a:pPr marL="457200" lvl="0" indent="-317500" algn="l" rtl="0">
              <a:lnSpc>
                <a:spcPct val="150000"/>
              </a:lnSpc>
              <a:spcBef>
                <a:spcPts val="0"/>
              </a:spcBef>
              <a:spcAft>
                <a:spcPts val="0"/>
              </a:spcAft>
              <a:buSzPts val="1400"/>
              <a:buAutoNum type="arabicPeriod"/>
            </a:pPr>
            <a:r>
              <a:rPr lang="nl-NL" sz="1400"/>
              <a:t>Engels </a:t>
            </a:r>
            <a:endParaRPr sz="1400"/>
          </a:p>
          <a:p>
            <a:pPr marL="457200" lvl="0" indent="-317500" algn="l" rtl="0">
              <a:lnSpc>
                <a:spcPct val="150000"/>
              </a:lnSpc>
              <a:spcBef>
                <a:spcPts val="0"/>
              </a:spcBef>
              <a:spcAft>
                <a:spcPts val="0"/>
              </a:spcAft>
              <a:buSzPts val="1400"/>
              <a:buAutoNum type="arabicPeriod"/>
            </a:pPr>
            <a:r>
              <a:rPr lang="nl-NL" sz="1400"/>
              <a:t>Wiskunde</a:t>
            </a:r>
            <a:endParaRPr sz="1400"/>
          </a:p>
          <a:p>
            <a:pPr marL="457200" lvl="0" indent="-317500" algn="l" rtl="0">
              <a:lnSpc>
                <a:spcPct val="150000"/>
              </a:lnSpc>
              <a:spcBef>
                <a:spcPts val="0"/>
              </a:spcBef>
              <a:spcAft>
                <a:spcPts val="0"/>
              </a:spcAft>
              <a:buSzPts val="1400"/>
              <a:buAutoNum type="arabicPeriod"/>
            </a:pPr>
            <a:r>
              <a:rPr lang="nl-NL" sz="1400"/>
              <a:t>Biologie </a:t>
            </a:r>
            <a:endParaRPr sz="1400"/>
          </a:p>
          <a:p>
            <a:pPr marL="457200" lvl="0" indent="-317500" algn="l" rtl="0">
              <a:lnSpc>
                <a:spcPct val="150000"/>
              </a:lnSpc>
              <a:spcBef>
                <a:spcPts val="0"/>
              </a:spcBef>
              <a:spcAft>
                <a:spcPts val="0"/>
              </a:spcAft>
              <a:buSzPts val="1400"/>
              <a:buAutoNum type="arabicPeriod"/>
            </a:pPr>
            <a:r>
              <a:rPr lang="nl-NL" sz="1400"/>
              <a:t>Lichamelijke Opvoeding</a:t>
            </a:r>
            <a:endParaRPr sz="1800"/>
          </a:p>
          <a:p>
            <a:pPr marL="457200" lvl="0" indent="-317500" algn="l" rtl="0">
              <a:lnSpc>
                <a:spcPct val="150000"/>
              </a:lnSpc>
              <a:spcBef>
                <a:spcPts val="0"/>
              </a:spcBef>
              <a:spcAft>
                <a:spcPts val="0"/>
              </a:spcAft>
              <a:buSzPts val="1400"/>
              <a:buAutoNum type="arabicPeriod"/>
            </a:pPr>
            <a:r>
              <a:rPr lang="nl-NL" sz="1400"/>
              <a:t>Technologie &amp; Toepassing</a:t>
            </a:r>
            <a:endParaRPr sz="1400"/>
          </a:p>
          <a:p>
            <a:pPr marL="457200" lvl="0" indent="-317500" algn="l" rtl="0">
              <a:lnSpc>
                <a:spcPct val="150000"/>
              </a:lnSpc>
              <a:spcBef>
                <a:spcPts val="0"/>
              </a:spcBef>
              <a:spcAft>
                <a:spcPts val="0"/>
              </a:spcAft>
              <a:buSzPts val="1400"/>
              <a:buAutoNum type="arabicPeriod"/>
            </a:pPr>
            <a:r>
              <a:rPr lang="nl-NL" sz="1400"/>
              <a:t>Informatietechnologie </a:t>
            </a:r>
            <a:endParaRPr sz="1400"/>
          </a:p>
          <a:p>
            <a:pPr marL="457200" lvl="0" indent="-317500" algn="l" rtl="0">
              <a:lnSpc>
                <a:spcPct val="150000"/>
              </a:lnSpc>
              <a:spcBef>
                <a:spcPts val="0"/>
              </a:spcBef>
              <a:spcAft>
                <a:spcPts val="0"/>
              </a:spcAft>
              <a:buSzPts val="1400"/>
              <a:buAutoNum type="arabicPeriod"/>
            </a:pPr>
            <a:r>
              <a:rPr lang="nl-NL" sz="1400"/>
              <a:t>International Class</a:t>
            </a:r>
            <a:endParaRPr sz="1400"/>
          </a:p>
          <a:p>
            <a:pPr marL="457200" lvl="0" indent="-317500" algn="l" rtl="0">
              <a:lnSpc>
                <a:spcPct val="150000"/>
              </a:lnSpc>
              <a:spcBef>
                <a:spcPts val="0"/>
              </a:spcBef>
              <a:spcAft>
                <a:spcPts val="0"/>
              </a:spcAft>
              <a:buSzPts val="1400"/>
              <a:buAutoNum type="arabicPeriod"/>
            </a:pPr>
            <a:r>
              <a:rPr lang="nl-NL" sz="1400"/>
              <a:t>Economie </a:t>
            </a:r>
            <a:endParaRPr sz="1400"/>
          </a:p>
          <a:p>
            <a:pPr marL="457200" lvl="0" indent="-317500" algn="l" rtl="0">
              <a:lnSpc>
                <a:spcPct val="150000"/>
              </a:lnSpc>
              <a:spcBef>
                <a:spcPts val="0"/>
              </a:spcBef>
              <a:spcAft>
                <a:spcPts val="0"/>
              </a:spcAft>
              <a:buSzPts val="1400"/>
              <a:buAutoNum type="arabicPeriod"/>
            </a:pPr>
            <a:r>
              <a:rPr lang="nl-NL" sz="1400"/>
              <a:t>Natuurkunde</a:t>
            </a:r>
            <a:endParaRPr sz="1400"/>
          </a:p>
          <a:p>
            <a:pPr marL="457200" lvl="0" indent="-317500" algn="l" rtl="0">
              <a:lnSpc>
                <a:spcPct val="150000"/>
              </a:lnSpc>
              <a:spcBef>
                <a:spcPts val="0"/>
              </a:spcBef>
              <a:spcAft>
                <a:spcPts val="0"/>
              </a:spcAft>
              <a:buSzPts val="1400"/>
              <a:buAutoNum type="arabicPeriod"/>
            </a:pPr>
            <a:r>
              <a:rPr lang="nl-NL" sz="1400" i="1"/>
              <a:t>Discovery Programma</a:t>
            </a:r>
            <a:endParaRPr i="1"/>
          </a:p>
        </p:txBody>
      </p:sp>
      <p:sp>
        <p:nvSpPr>
          <p:cNvPr id="518" name="Google Shape;518;g10d38182e11_0_5"/>
          <p:cNvSpPr txBox="1"/>
          <p:nvPr/>
        </p:nvSpPr>
        <p:spPr>
          <a:xfrm>
            <a:off x="4749375" y="640450"/>
            <a:ext cx="3957000" cy="13314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50000"/>
              </a:lnSpc>
              <a:spcBef>
                <a:spcPts val="0"/>
              </a:spcBef>
              <a:spcAft>
                <a:spcPts val="0"/>
              </a:spcAft>
              <a:buClr>
                <a:schemeClr val="dk2"/>
              </a:buClr>
              <a:buSzPts val="1400"/>
              <a:buFont typeface="Arial"/>
              <a:buChar char="●"/>
            </a:pPr>
            <a:r>
              <a:rPr lang="nl-NL" sz="1400" b="0" i="0" u="none" strike="noStrike" cap="none">
                <a:solidFill>
                  <a:schemeClr val="dk2"/>
                </a:solidFill>
                <a:latin typeface="Arial"/>
                <a:ea typeface="Arial"/>
                <a:cs typeface="Arial"/>
                <a:sym typeface="Arial"/>
              </a:rPr>
              <a:t>Alle brugklassers geven hun keuze door, 3 van 5 onderstaande vakken</a:t>
            </a:r>
            <a:endParaRPr sz="1400" b="0" i="0" u="none" strike="noStrike" cap="none">
              <a:solidFill>
                <a:schemeClr val="dk2"/>
              </a:solidFill>
              <a:latin typeface="Arial"/>
              <a:ea typeface="Arial"/>
              <a:cs typeface="Arial"/>
              <a:sym typeface="Arial"/>
            </a:endParaRPr>
          </a:p>
          <a:p>
            <a:pPr marL="914400" marR="0" lvl="1" indent="-311150" algn="l" rtl="0">
              <a:lnSpc>
                <a:spcPct val="150000"/>
              </a:lnSpc>
              <a:spcBef>
                <a:spcPts val="0"/>
              </a:spcBef>
              <a:spcAft>
                <a:spcPts val="0"/>
              </a:spcAft>
              <a:buClr>
                <a:schemeClr val="dk2"/>
              </a:buClr>
              <a:buSzPts val="1300"/>
              <a:buFont typeface="Arial"/>
              <a:buChar char="○"/>
            </a:pPr>
            <a:r>
              <a:rPr lang="nl-NL" sz="1300" b="0" i="0" u="none" strike="noStrike" cap="none">
                <a:solidFill>
                  <a:schemeClr val="dk2"/>
                </a:solidFill>
                <a:latin typeface="Arial"/>
                <a:ea typeface="Arial"/>
                <a:cs typeface="Arial"/>
                <a:sym typeface="Arial"/>
              </a:rPr>
              <a:t>Ga je uiteindelijk naar 2 Havo-kansklas, krijg je </a:t>
            </a:r>
            <a:r>
              <a:rPr lang="nl-NL" sz="1300" b="0" i="0" u="sng" strike="noStrike" cap="none">
                <a:solidFill>
                  <a:schemeClr val="dk2"/>
                </a:solidFill>
                <a:latin typeface="Arial"/>
                <a:ea typeface="Arial"/>
                <a:cs typeface="Arial"/>
                <a:sym typeface="Arial"/>
              </a:rPr>
              <a:t>alle</a:t>
            </a:r>
            <a:r>
              <a:rPr lang="nl-NL" sz="1300" b="0" i="0" u="none" strike="noStrike" cap="none">
                <a:solidFill>
                  <a:schemeClr val="dk2"/>
                </a:solidFill>
                <a:latin typeface="Arial"/>
                <a:ea typeface="Arial"/>
                <a:cs typeface="Arial"/>
                <a:sym typeface="Arial"/>
              </a:rPr>
              <a:t> vakken</a:t>
            </a:r>
            <a:endParaRPr sz="1300" b="0" i="0" u="none" strike="noStrike" cap="none">
              <a:solidFill>
                <a:schemeClr val="dk2"/>
              </a:solidFill>
              <a:latin typeface="Arial"/>
              <a:ea typeface="Arial"/>
              <a:cs typeface="Arial"/>
              <a:sym typeface="Arial"/>
            </a:endParaRPr>
          </a:p>
        </p:txBody>
      </p:sp>
      <p:pic>
        <p:nvPicPr>
          <p:cNvPr id="519" name="Google Shape;519;g10d38182e11_0_5"/>
          <p:cNvPicPr preferRelativeResize="0"/>
          <p:nvPr/>
        </p:nvPicPr>
        <p:blipFill rotWithShape="1">
          <a:blip r:embed="rId3">
            <a:alphaModFix/>
          </a:blip>
          <a:srcRect/>
          <a:stretch/>
        </p:blipFill>
        <p:spPr>
          <a:xfrm>
            <a:off x="8092735" y="3580530"/>
            <a:ext cx="698500" cy="1028700"/>
          </a:xfrm>
          <a:prstGeom prst="rect">
            <a:avLst/>
          </a:prstGeom>
          <a:noFill/>
          <a:ln>
            <a:noFill/>
          </a:ln>
        </p:spPr>
      </p:pic>
      <p:sp>
        <p:nvSpPr>
          <p:cNvPr id="520" name="Google Shape;520;g10d38182e11_0_5"/>
          <p:cNvSpPr txBox="1"/>
          <p:nvPr/>
        </p:nvSpPr>
        <p:spPr>
          <a:xfrm>
            <a:off x="414675" y="4658800"/>
            <a:ext cx="8244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lt1"/>
              </a:buClr>
              <a:buSzPts val="3600"/>
              <a:buFont typeface="Arial"/>
              <a:buNone/>
            </a:pPr>
            <a:r>
              <a:rPr lang="nl-NL" sz="1700" b="0" i="0" u="none" strike="noStrike" cap="none">
                <a:solidFill>
                  <a:schemeClr val="dk1"/>
                </a:solidFill>
                <a:latin typeface="Arial"/>
                <a:ea typeface="Arial"/>
                <a:cs typeface="Arial"/>
                <a:sym typeface="Arial"/>
              </a:rPr>
              <a:t>LET OP: Vakken die je nu </a:t>
            </a:r>
            <a:r>
              <a:rPr lang="nl-NL" sz="1700" b="0" i="1" u="sng" strike="noStrike" cap="none">
                <a:solidFill>
                  <a:schemeClr val="dk1"/>
                </a:solidFill>
                <a:latin typeface="Arial"/>
                <a:ea typeface="Arial"/>
                <a:cs typeface="Arial"/>
                <a:sym typeface="Arial"/>
              </a:rPr>
              <a:t>niet</a:t>
            </a:r>
            <a:r>
              <a:rPr lang="nl-NL" sz="1700" b="0" i="0" u="none" strike="noStrike" cap="none">
                <a:solidFill>
                  <a:schemeClr val="dk1"/>
                </a:solidFill>
                <a:latin typeface="Arial"/>
                <a:ea typeface="Arial"/>
                <a:cs typeface="Arial"/>
                <a:sym typeface="Arial"/>
              </a:rPr>
              <a:t> kiest kun je in latere klassen ook niet meer kiezen</a:t>
            </a:r>
            <a:endParaRPr sz="1400" b="0" i="0" u="none" strike="noStrike" cap="none">
              <a:solidFill>
                <a:srgbClr val="000000"/>
              </a:solidFill>
              <a:latin typeface="Arial"/>
              <a:ea typeface="Arial"/>
              <a:cs typeface="Arial"/>
              <a:sym typeface="Arial"/>
            </a:endParaRPr>
          </a:p>
        </p:txBody>
      </p:sp>
      <p:sp>
        <p:nvSpPr>
          <p:cNvPr id="521" name="Google Shape;521;g10d38182e11_0_5"/>
          <p:cNvSpPr txBox="1"/>
          <p:nvPr/>
        </p:nvSpPr>
        <p:spPr>
          <a:xfrm>
            <a:off x="8751600" y="396670"/>
            <a:ext cx="392400" cy="1670400"/>
          </a:xfrm>
          <a:prstGeom prst="rect">
            <a:avLst/>
          </a:prstGeom>
          <a:blipFill rotWithShape="1">
            <a:blip r:embed="rId4">
              <a:alphaModFix/>
            </a:blip>
            <a:stretch>
              <a:fillRect l="150" r="-150"/>
            </a:stretch>
          </a:blipFill>
          <a:ln>
            <a:noFill/>
          </a:ln>
        </p:spPr>
        <p:txBody>
          <a:bodyPr spcFirstLastPara="1" wrap="square" lIns="0" tIns="0" rIns="0" bIns="0" anchor="t" anchorCtr="0">
            <a:noAutofit/>
          </a:bodyPr>
          <a:lstStyle/>
          <a:p>
            <a:pPr marL="0" marR="0" lvl="0" indent="0" algn="l" rtl="0">
              <a:lnSpc>
                <a:spcPct val="166666"/>
              </a:lnSpc>
              <a:spcBef>
                <a:spcPts val="0"/>
              </a:spcBef>
              <a:spcAft>
                <a:spcPts val="0"/>
              </a:spcAft>
              <a:buClr>
                <a:srgbClr val="000000"/>
              </a:buClr>
              <a:buSzPts val="1200"/>
              <a:buFont typeface="Arial"/>
              <a:buNone/>
            </a:pPr>
            <a:endParaRPr sz="1200" b="0" i="0" u="none" strike="noStrike" cap="none">
              <a:solidFill>
                <a:srgbClr val="FF8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8"/>
          <p:cNvPicPr preferRelativeResize="0"/>
          <p:nvPr/>
        </p:nvPicPr>
        <p:blipFill rotWithShape="1">
          <a:blip r:embed="rId3">
            <a:alphaModFix/>
          </a:blip>
          <a:srcRect/>
          <a:stretch/>
        </p:blipFill>
        <p:spPr>
          <a:xfrm>
            <a:off x="186320" y="3669664"/>
            <a:ext cx="2044700" cy="1104900"/>
          </a:xfrm>
          <a:prstGeom prst="rect">
            <a:avLst/>
          </a:prstGeom>
          <a:noFill/>
          <a:ln>
            <a:noFill/>
          </a:ln>
        </p:spPr>
      </p:pic>
      <p:sp>
        <p:nvSpPr>
          <p:cNvPr id="527" name="Google Shape;527;p8"/>
          <p:cNvSpPr txBox="1">
            <a:spLocks noGrp="1"/>
          </p:cNvSpPr>
          <p:nvPr>
            <p:ph type="ctrTitle"/>
          </p:nvPr>
        </p:nvSpPr>
        <p:spPr>
          <a:xfrm>
            <a:off x="701969" y="181654"/>
            <a:ext cx="7276631" cy="4747534"/>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3600"/>
              <a:t>Frans in het rooster</a:t>
            </a:r>
            <a:br>
              <a:rPr lang="nl-NL" sz="2000"/>
            </a:br>
            <a:r>
              <a:rPr lang="nl-NL" sz="1700"/>
              <a:t>In februari krijgen de brugklassen die geen Frans hebben proeflessen Frans in het rooster.</a:t>
            </a:r>
            <a:endParaRPr sz="1700"/>
          </a:p>
          <a:p>
            <a:pPr marL="0" lvl="0" indent="0" algn="l" rtl="0">
              <a:lnSpc>
                <a:spcPct val="150000"/>
              </a:lnSpc>
              <a:spcBef>
                <a:spcPts val="0"/>
              </a:spcBef>
              <a:spcAft>
                <a:spcPts val="0"/>
              </a:spcAft>
              <a:buClr>
                <a:schemeClr val="lt1"/>
              </a:buClr>
              <a:buSzPts val="3600"/>
              <a:buFont typeface="Arial"/>
              <a:buNone/>
            </a:pPr>
            <a:endParaRPr sz="1700"/>
          </a:p>
          <a:p>
            <a:pPr marL="457200" lvl="0" indent="-336550" algn="l" rtl="0">
              <a:lnSpc>
                <a:spcPct val="150000"/>
              </a:lnSpc>
              <a:spcBef>
                <a:spcPts val="0"/>
              </a:spcBef>
              <a:spcAft>
                <a:spcPts val="0"/>
              </a:spcAft>
              <a:buSzPts val="1700"/>
              <a:buChar char="●"/>
            </a:pPr>
            <a:r>
              <a:rPr lang="nl-NL" sz="1700"/>
              <a:t>Dit is om de sfeer van Frans lessen te proeven</a:t>
            </a:r>
            <a:endParaRPr sz="1700"/>
          </a:p>
          <a:p>
            <a:pPr marL="457200" lvl="0" indent="0" algn="l" rtl="0">
              <a:lnSpc>
                <a:spcPct val="150000"/>
              </a:lnSpc>
              <a:spcBef>
                <a:spcPts val="0"/>
              </a:spcBef>
              <a:spcAft>
                <a:spcPts val="0"/>
              </a:spcAft>
              <a:buSzPts val="5400"/>
              <a:buNone/>
            </a:pPr>
            <a:endParaRPr sz="1700"/>
          </a:p>
          <a:p>
            <a:pPr marL="457200" lvl="0" indent="-336550" algn="l" rtl="0">
              <a:lnSpc>
                <a:spcPct val="150000"/>
              </a:lnSpc>
              <a:spcBef>
                <a:spcPts val="0"/>
              </a:spcBef>
              <a:spcAft>
                <a:spcPts val="0"/>
              </a:spcAft>
              <a:buSzPts val="1700"/>
              <a:buChar char="●"/>
            </a:pPr>
            <a:r>
              <a:rPr lang="nl-NL" sz="1700"/>
              <a:t>Advies: 1 taal + ak/gs in vakkenkeuze</a:t>
            </a:r>
            <a:endParaRPr sz="1700"/>
          </a:p>
          <a:p>
            <a:pPr marL="914400" lvl="1" indent="-336550" algn="l" rtl="0">
              <a:lnSpc>
                <a:spcPct val="150000"/>
              </a:lnSpc>
              <a:spcBef>
                <a:spcPts val="0"/>
              </a:spcBef>
              <a:spcAft>
                <a:spcPts val="0"/>
              </a:spcAft>
              <a:buSzPts val="1700"/>
              <a:buChar char="○"/>
            </a:pPr>
            <a:r>
              <a:rPr lang="nl-NL" sz="1700">
                <a:solidFill>
                  <a:schemeClr val="lt1"/>
                </a:solidFill>
              </a:rPr>
              <a:t>gevolg &gt; meer opties voor later</a:t>
            </a:r>
            <a:endParaRPr sz="1700">
              <a:solidFill>
                <a:schemeClr val="lt1"/>
              </a:solidFill>
            </a:endParaRPr>
          </a:p>
          <a:p>
            <a:pPr marL="0" lvl="0" indent="0" algn="l" rtl="0">
              <a:lnSpc>
                <a:spcPct val="150000"/>
              </a:lnSpc>
              <a:spcBef>
                <a:spcPts val="0"/>
              </a:spcBef>
              <a:spcAft>
                <a:spcPts val="0"/>
              </a:spcAft>
              <a:buSzPts val="5400"/>
              <a:buNone/>
            </a:pPr>
            <a:br>
              <a:rPr lang="nl-NL" sz="1700"/>
            </a:br>
            <a:r>
              <a:rPr lang="nl-NL" sz="1700">
                <a:solidFill>
                  <a:srgbClr val="FF0000"/>
                </a:solidFill>
              </a:rPr>
              <a:t>			</a:t>
            </a:r>
            <a:br>
              <a:rPr lang="nl-NL" sz="1700"/>
            </a:br>
            <a:br>
              <a:rPr lang="nl-NL" sz="1800"/>
            </a:br>
            <a:endParaRPr sz="1700"/>
          </a:p>
        </p:txBody>
      </p:sp>
      <p:pic>
        <p:nvPicPr>
          <p:cNvPr id="528" name="Google Shape;528;p8"/>
          <p:cNvPicPr preferRelativeResize="0"/>
          <p:nvPr/>
        </p:nvPicPr>
        <p:blipFill rotWithShape="1">
          <a:blip r:embed="rId4">
            <a:alphaModFix/>
          </a:blip>
          <a:srcRect/>
          <a:stretch/>
        </p:blipFill>
        <p:spPr>
          <a:xfrm>
            <a:off x="0" y="722376"/>
            <a:ext cx="730111" cy="864384"/>
          </a:xfrm>
          <a:prstGeom prst="rect">
            <a:avLst/>
          </a:prstGeom>
          <a:noFill/>
          <a:ln>
            <a:noFill/>
          </a:ln>
        </p:spPr>
      </p:pic>
      <p:pic>
        <p:nvPicPr>
          <p:cNvPr id="529" name="Google Shape;529;p8"/>
          <p:cNvPicPr preferRelativeResize="0"/>
          <p:nvPr/>
        </p:nvPicPr>
        <p:blipFill rotWithShape="1">
          <a:blip r:embed="rId5">
            <a:alphaModFix/>
          </a:blip>
          <a:srcRect/>
          <a:stretch/>
        </p:blipFill>
        <p:spPr>
          <a:xfrm rot="906488">
            <a:off x="7807717" y="3489234"/>
            <a:ext cx="1028700" cy="1054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10d38182ee0_0_0"/>
          <p:cNvSpPr txBox="1">
            <a:spLocks noGrp="1"/>
          </p:cNvSpPr>
          <p:nvPr>
            <p:ph type="ctrTitle"/>
          </p:nvPr>
        </p:nvSpPr>
        <p:spPr>
          <a:xfrm>
            <a:off x="720000" y="900000"/>
            <a:ext cx="7276500" cy="28761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5400"/>
              <a:buNone/>
            </a:pPr>
            <a:r>
              <a:rPr lang="nl-NL" sz="3600"/>
              <a:t>Denk bij je keuze ook hieraan:</a:t>
            </a:r>
            <a:endParaRPr sz="3600"/>
          </a:p>
          <a:p>
            <a:pPr marL="457200" lvl="0" indent="-304800" algn="l" rtl="0">
              <a:lnSpc>
                <a:spcPct val="150000"/>
              </a:lnSpc>
              <a:spcBef>
                <a:spcPts val="0"/>
              </a:spcBef>
              <a:spcAft>
                <a:spcPts val="0"/>
              </a:spcAft>
              <a:buSzPts val="1200"/>
              <a:buChar char="●"/>
            </a:pPr>
            <a:r>
              <a:rPr lang="nl-NL" sz="1200"/>
              <a:t>Wat vind ik leuk, wat zijn mijn interesses? (Wat doe je bijvoorbeeld in je vrije tijd?)</a:t>
            </a:r>
            <a:endParaRPr sz="1200"/>
          </a:p>
          <a:p>
            <a:pPr marL="457200" lvl="0" indent="-304800" algn="l" rtl="0">
              <a:lnSpc>
                <a:spcPct val="150000"/>
              </a:lnSpc>
              <a:spcBef>
                <a:spcPts val="0"/>
              </a:spcBef>
              <a:spcAft>
                <a:spcPts val="0"/>
              </a:spcAft>
              <a:buSzPts val="1200"/>
              <a:buChar char="●"/>
            </a:pPr>
            <a:r>
              <a:rPr lang="nl-NL" sz="1200"/>
              <a:t>Wat zijn mijn talenten? (Wat heb je bijvoorbeeld gedaan waar je trots op bent?)</a:t>
            </a:r>
            <a:endParaRPr sz="1200"/>
          </a:p>
          <a:p>
            <a:pPr marL="457200" lvl="0" indent="-304800" algn="l" rtl="0">
              <a:lnSpc>
                <a:spcPct val="150000"/>
              </a:lnSpc>
              <a:spcBef>
                <a:spcPts val="0"/>
              </a:spcBef>
              <a:spcAft>
                <a:spcPts val="0"/>
              </a:spcAft>
              <a:buSzPts val="1200"/>
              <a:buChar char="●"/>
            </a:pPr>
            <a:r>
              <a:rPr lang="nl-NL" sz="1200"/>
              <a:t>Wat voor type ben ik? (Welke kenmerken heb je: behulpzaam, praktisch, stressbestendig…)</a:t>
            </a:r>
            <a:endParaRPr sz="1200"/>
          </a:p>
          <a:p>
            <a:pPr marL="457200" lvl="0" indent="-304800" algn="l" rtl="0">
              <a:lnSpc>
                <a:spcPct val="150000"/>
              </a:lnSpc>
              <a:spcBef>
                <a:spcPts val="0"/>
              </a:spcBef>
              <a:spcAft>
                <a:spcPts val="0"/>
              </a:spcAft>
              <a:buSzPts val="1200"/>
              <a:buChar char="●"/>
            </a:pPr>
            <a:r>
              <a:rPr lang="nl-NL" sz="1200"/>
              <a:t>Wat voor vakken vind ik interessant?</a:t>
            </a:r>
            <a:endParaRPr sz="1200"/>
          </a:p>
          <a:p>
            <a:pPr marL="0" lvl="0" indent="0" algn="l" rtl="0">
              <a:lnSpc>
                <a:spcPct val="120000"/>
              </a:lnSpc>
              <a:spcBef>
                <a:spcPts val="0"/>
              </a:spcBef>
              <a:spcAft>
                <a:spcPts val="0"/>
              </a:spcAft>
              <a:buSzPts val="5400"/>
              <a:buNone/>
            </a:pPr>
            <a:endParaRPr sz="1200"/>
          </a:p>
          <a:p>
            <a:pPr marL="0" lvl="0" indent="0" algn="l" rtl="0">
              <a:lnSpc>
                <a:spcPct val="120000"/>
              </a:lnSpc>
              <a:spcBef>
                <a:spcPts val="0"/>
              </a:spcBef>
              <a:spcAft>
                <a:spcPts val="0"/>
              </a:spcAft>
              <a:buSzPts val="5400"/>
              <a:buNone/>
            </a:pPr>
            <a:endParaRPr sz="1200"/>
          </a:p>
          <a:p>
            <a:pPr marL="0" lvl="0" indent="0" algn="l" rtl="0">
              <a:lnSpc>
                <a:spcPct val="120000"/>
              </a:lnSpc>
              <a:spcBef>
                <a:spcPts val="0"/>
              </a:spcBef>
              <a:spcAft>
                <a:spcPts val="0"/>
              </a:spcAft>
              <a:buSzPts val="5400"/>
              <a:buNone/>
            </a:pPr>
            <a:r>
              <a:rPr lang="nl-NL" sz="1200"/>
              <a:t>Loopbaan oriëntatie begeleiding (LOB) dossier,</a:t>
            </a:r>
            <a:endParaRPr sz="1200"/>
          </a:p>
          <a:p>
            <a:pPr marL="0" lvl="0" indent="0" algn="l" rtl="0">
              <a:lnSpc>
                <a:spcPct val="120000"/>
              </a:lnSpc>
              <a:spcBef>
                <a:spcPts val="0"/>
              </a:spcBef>
              <a:spcAft>
                <a:spcPts val="0"/>
              </a:spcAft>
              <a:buSzPts val="5400"/>
              <a:buNone/>
            </a:pPr>
            <a:r>
              <a:rPr lang="nl-NL" sz="1200"/>
              <a:t>Tijdens mentorlessen zullen hier de komende weken opdrachten over gemaakt worden.</a:t>
            </a:r>
            <a:endParaRPr sz="1200"/>
          </a:p>
        </p:txBody>
      </p:sp>
      <p:pic>
        <p:nvPicPr>
          <p:cNvPr id="536" name="Google Shape;536;g10d38182ee0_0_0"/>
          <p:cNvPicPr preferRelativeResize="0"/>
          <p:nvPr/>
        </p:nvPicPr>
        <p:blipFill rotWithShape="1">
          <a:blip r:embed="rId3">
            <a:alphaModFix/>
          </a:blip>
          <a:srcRect/>
          <a:stretch/>
        </p:blipFill>
        <p:spPr>
          <a:xfrm>
            <a:off x="7738868" y="3604804"/>
            <a:ext cx="698500" cy="1028700"/>
          </a:xfrm>
          <a:prstGeom prst="rect">
            <a:avLst/>
          </a:prstGeom>
          <a:noFill/>
          <a:ln>
            <a:noFill/>
          </a:ln>
        </p:spPr>
      </p:pic>
      <p:pic>
        <p:nvPicPr>
          <p:cNvPr id="537" name="Google Shape;537;g10d38182ee0_0_0" descr="Afbeelding met tekst&#10;&#10;Automatisch gegenereerde beschrijving"/>
          <p:cNvPicPr preferRelativeResize="0"/>
          <p:nvPr/>
        </p:nvPicPr>
        <p:blipFill rotWithShape="1">
          <a:blip r:embed="rId4">
            <a:alphaModFix/>
          </a:blip>
          <a:srcRect/>
          <a:stretch/>
        </p:blipFill>
        <p:spPr>
          <a:xfrm>
            <a:off x="180875" y="834874"/>
            <a:ext cx="483667" cy="558718"/>
          </a:xfrm>
          <a:prstGeom prst="rect">
            <a:avLst/>
          </a:prstGeom>
          <a:noFill/>
          <a:ln>
            <a:noFill/>
          </a:ln>
        </p:spPr>
      </p:pic>
      <p:pic>
        <p:nvPicPr>
          <p:cNvPr id="538" name="Google Shape;538;g10d38182ee0_0_0"/>
          <p:cNvPicPr preferRelativeResize="0"/>
          <p:nvPr/>
        </p:nvPicPr>
        <p:blipFill rotWithShape="1">
          <a:blip r:embed="rId5">
            <a:alphaModFix/>
          </a:blip>
          <a:srcRect/>
          <a:stretch/>
        </p:blipFill>
        <p:spPr>
          <a:xfrm rot="-1577678">
            <a:off x="803906" y="4033426"/>
            <a:ext cx="1384300" cy="952500"/>
          </a:xfrm>
          <a:prstGeom prst="rect">
            <a:avLst/>
          </a:prstGeom>
          <a:noFill/>
          <a:ln>
            <a:noFill/>
          </a:ln>
        </p:spPr>
      </p:pic>
      <p:pic>
        <p:nvPicPr>
          <p:cNvPr id="539" name="Google Shape;539;g10d38182ee0_0_0"/>
          <p:cNvPicPr preferRelativeResize="0"/>
          <p:nvPr/>
        </p:nvPicPr>
        <p:blipFill rotWithShape="1">
          <a:blip r:embed="rId6">
            <a:alphaModFix/>
          </a:blip>
          <a:srcRect/>
          <a:stretch/>
        </p:blipFill>
        <p:spPr>
          <a:xfrm rot="1003659">
            <a:off x="6941403" y="264348"/>
            <a:ext cx="1562100" cy="154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
          <p:cNvSpPr txBox="1">
            <a:spLocks noGrp="1"/>
          </p:cNvSpPr>
          <p:nvPr>
            <p:ph type="ctrTitle"/>
          </p:nvPr>
        </p:nvSpPr>
        <p:spPr>
          <a:xfrm>
            <a:off x="171910" y="25243"/>
            <a:ext cx="9255554" cy="4747534"/>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3600"/>
              <a:t>Doorstroom</a:t>
            </a:r>
            <a:endParaRPr sz="1700"/>
          </a:p>
        </p:txBody>
      </p:sp>
      <p:pic>
        <p:nvPicPr>
          <p:cNvPr id="545" name="Google Shape;545;p7"/>
          <p:cNvPicPr preferRelativeResize="0"/>
          <p:nvPr/>
        </p:nvPicPr>
        <p:blipFill rotWithShape="1">
          <a:blip r:embed="rId3">
            <a:alphaModFix/>
          </a:blip>
          <a:srcRect/>
          <a:stretch/>
        </p:blipFill>
        <p:spPr>
          <a:xfrm>
            <a:off x="923545" y="793637"/>
            <a:ext cx="7296911" cy="4017240"/>
          </a:xfrm>
          <a:prstGeom prst="rect">
            <a:avLst/>
          </a:prstGeom>
          <a:noFill/>
          <a:ln>
            <a:noFill/>
          </a:ln>
        </p:spPr>
      </p:pic>
      <p:pic>
        <p:nvPicPr>
          <p:cNvPr id="546" name="Google Shape;546;p7"/>
          <p:cNvPicPr preferRelativeResize="0"/>
          <p:nvPr/>
        </p:nvPicPr>
        <p:blipFill rotWithShape="1">
          <a:blip r:embed="rId4">
            <a:alphaModFix/>
          </a:blip>
          <a:srcRect/>
          <a:stretch/>
        </p:blipFill>
        <p:spPr>
          <a:xfrm>
            <a:off x="10" y="3848089"/>
            <a:ext cx="1676400" cy="1295400"/>
          </a:xfrm>
          <a:prstGeom prst="rect">
            <a:avLst/>
          </a:prstGeom>
          <a:noFill/>
          <a:ln>
            <a:noFill/>
          </a:ln>
        </p:spPr>
      </p:pic>
      <p:pic>
        <p:nvPicPr>
          <p:cNvPr id="547" name="Google Shape;547;p7"/>
          <p:cNvPicPr preferRelativeResize="0"/>
          <p:nvPr/>
        </p:nvPicPr>
        <p:blipFill rotWithShape="1">
          <a:blip r:embed="rId4">
            <a:alphaModFix/>
          </a:blip>
          <a:srcRect/>
          <a:stretch/>
        </p:blipFill>
        <p:spPr>
          <a:xfrm flipH="1">
            <a:off x="7467610" y="3848089"/>
            <a:ext cx="1676400" cy="1295400"/>
          </a:xfrm>
          <a:prstGeom prst="rect">
            <a:avLst/>
          </a:prstGeom>
          <a:noFill/>
          <a:ln>
            <a:noFill/>
          </a:ln>
        </p:spPr>
      </p:pic>
      <p:sp>
        <p:nvSpPr>
          <p:cNvPr id="548" name="Google Shape;548;p7"/>
          <p:cNvSpPr/>
          <p:nvPr/>
        </p:nvSpPr>
        <p:spPr>
          <a:xfrm>
            <a:off x="1425200" y="1339450"/>
            <a:ext cx="1607400" cy="835800"/>
          </a:xfrm>
          <a:prstGeom prst="rect">
            <a:avLst/>
          </a:prstGeom>
          <a:solidFill>
            <a:srgbClr val="A2C4C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9" descr="Afbeelding met persoon, binnen, computer, kind&#10;&#10;Automatisch gegenereerde beschrijving"/>
          <p:cNvPicPr preferRelativeResize="0"/>
          <p:nvPr/>
        </p:nvPicPr>
        <p:blipFill rotWithShape="1">
          <a:blip r:embed="rId3">
            <a:alphaModFix/>
          </a:blip>
          <a:srcRect l="4700" r="4701"/>
          <a:stretch/>
        </p:blipFill>
        <p:spPr>
          <a:xfrm>
            <a:off x="4100512" y="1023887"/>
            <a:ext cx="5043487" cy="3123708"/>
          </a:xfrm>
          <a:prstGeom prst="rect">
            <a:avLst/>
          </a:prstGeom>
          <a:solidFill>
            <a:srgbClr val="D8D8D8"/>
          </a:solidFill>
          <a:ln>
            <a:noFill/>
          </a:ln>
        </p:spPr>
      </p:pic>
      <p:sp>
        <p:nvSpPr>
          <p:cNvPr id="554" name="Google Shape;554;p9"/>
          <p:cNvSpPr txBox="1">
            <a:spLocks noGrp="1"/>
          </p:cNvSpPr>
          <p:nvPr>
            <p:ph type="body" idx="1"/>
          </p:nvPr>
        </p:nvSpPr>
        <p:spPr>
          <a:xfrm>
            <a:off x="8751600" y="396670"/>
            <a:ext cx="392400" cy="1670400"/>
          </a:xfrm>
          <a:prstGeom prst="rect">
            <a:avLst/>
          </a:prstGeom>
          <a:blipFill rotWithShape="1">
            <a:blip r:embed="rId4">
              <a:alphaModFix/>
            </a:blip>
            <a:stretch>
              <a:fillRect l="143" r="-139"/>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sp>
        <p:nvSpPr>
          <p:cNvPr id="555" name="Google Shape;555;p9"/>
          <p:cNvSpPr txBox="1">
            <a:spLocks noGrp="1"/>
          </p:cNvSpPr>
          <p:nvPr>
            <p:ph type="title"/>
          </p:nvPr>
        </p:nvSpPr>
        <p:spPr>
          <a:xfrm>
            <a:off x="277792" y="357552"/>
            <a:ext cx="3822721" cy="433249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a:t>Profielen vmbo-tl</a:t>
            </a:r>
            <a:br>
              <a:rPr lang="nl-NL"/>
            </a:br>
            <a:r>
              <a:rPr lang="nl-NL" sz="1700"/>
              <a:t> </a:t>
            </a:r>
            <a:br>
              <a:rPr lang="nl-NL" sz="1700"/>
            </a:br>
            <a:br>
              <a:rPr lang="nl-NL" sz="1600"/>
            </a:br>
            <a:r>
              <a:rPr lang="nl-NL" sz="1600"/>
              <a:t>- ECONOMIE:</a:t>
            </a:r>
            <a:br>
              <a:rPr lang="nl-NL" sz="1600"/>
            </a:br>
            <a:r>
              <a:rPr lang="nl-NL" sz="1600"/>
              <a:t>  economie + </a:t>
            </a:r>
            <a:r>
              <a:rPr lang="nl-NL" sz="1600" i="1">
                <a:solidFill>
                  <a:srgbClr val="CBC2FF"/>
                </a:solidFill>
              </a:rPr>
              <a:t>wi/Fa/Du</a:t>
            </a:r>
            <a:br>
              <a:rPr lang="nl-NL" sz="1600"/>
            </a:br>
            <a:br>
              <a:rPr lang="nl-NL" sz="1600"/>
            </a:br>
            <a:r>
              <a:rPr lang="nl-NL" sz="1600"/>
              <a:t>- ZORG EN WELZIJN</a:t>
            </a:r>
            <a:br>
              <a:rPr lang="nl-NL" sz="1600"/>
            </a:br>
            <a:r>
              <a:rPr lang="nl-NL" sz="1600"/>
              <a:t>  biologie + </a:t>
            </a:r>
            <a:r>
              <a:rPr lang="nl-NL" sz="1600" i="1">
                <a:solidFill>
                  <a:srgbClr val="CBC2FF"/>
                </a:solidFill>
              </a:rPr>
              <a:t>wi/gs/ak</a:t>
            </a:r>
            <a:br>
              <a:rPr lang="nl-NL" sz="1600" i="1"/>
            </a:br>
            <a:br>
              <a:rPr lang="nl-NL" sz="1600"/>
            </a:br>
            <a:r>
              <a:rPr lang="nl-NL" sz="1600"/>
              <a:t>- TECHNIEK</a:t>
            </a:r>
            <a:br>
              <a:rPr lang="nl-NL" sz="1600"/>
            </a:br>
            <a:r>
              <a:rPr lang="nl-NL" sz="1600"/>
              <a:t>  wiskunde + natuurkunde</a:t>
            </a:r>
            <a:br>
              <a:rPr lang="nl-NL" sz="1600"/>
            </a:br>
            <a:br>
              <a:rPr lang="nl-NL" sz="1600"/>
            </a:br>
            <a:r>
              <a:rPr lang="nl-NL" sz="1600"/>
              <a:t>- LANDBOUW</a:t>
            </a:r>
            <a:br>
              <a:rPr lang="nl-NL" sz="1600"/>
            </a:br>
            <a:r>
              <a:rPr lang="nl-NL" sz="1600"/>
              <a:t>  wiskunde + </a:t>
            </a:r>
            <a:r>
              <a:rPr lang="nl-NL" sz="1600" i="1">
                <a:solidFill>
                  <a:srgbClr val="CBC2FF"/>
                </a:solidFill>
              </a:rPr>
              <a:t>bi/na</a:t>
            </a:r>
            <a:br>
              <a:rPr lang="nl-NL" sz="1600"/>
            </a:br>
            <a:endParaRPr sz="1600"/>
          </a:p>
        </p:txBody>
      </p:sp>
      <p:pic>
        <p:nvPicPr>
          <p:cNvPr id="556" name="Google Shape;556;p9"/>
          <p:cNvPicPr preferRelativeResize="0"/>
          <p:nvPr/>
        </p:nvPicPr>
        <p:blipFill rotWithShape="1">
          <a:blip r:embed="rId5">
            <a:alphaModFix/>
          </a:blip>
          <a:srcRect/>
          <a:stretch/>
        </p:blipFill>
        <p:spPr>
          <a:xfrm>
            <a:off x="7848600" y="3889376"/>
            <a:ext cx="1295400" cy="800100"/>
          </a:xfrm>
          <a:prstGeom prst="rect">
            <a:avLst/>
          </a:prstGeom>
          <a:noFill/>
          <a:ln>
            <a:noFill/>
          </a:ln>
        </p:spPr>
      </p:pic>
      <p:sp>
        <p:nvSpPr>
          <p:cNvPr id="557" name="Google Shape;557;p9"/>
          <p:cNvSpPr txBox="1"/>
          <p:nvPr/>
        </p:nvSpPr>
        <p:spPr>
          <a:xfrm>
            <a:off x="564275" y="4781800"/>
            <a:ext cx="797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LET OP: Profiel kies je in jaar 2 voor jaar 3, een overzicht van de verplichte vakken per profiel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15" descr="Afbeelding met persoon, binnen, tafel, person&#10;&#10;Automatisch gegenereerde beschrijving"/>
          <p:cNvPicPr preferRelativeResize="0"/>
          <p:nvPr/>
        </p:nvPicPr>
        <p:blipFill rotWithShape="1">
          <a:blip r:embed="rId3">
            <a:alphaModFix/>
          </a:blip>
          <a:srcRect t="6006" b="6006"/>
          <a:stretch/>
        </p:blipFill>
        <p:spPr>
          <a:xfrm>
            <a:off x="0" y="1521523"/>
            <a:ext cx="4571999" cy="2261419"/>
          </a:xfrm>
          <a:prstGeom prst="rect">
            <a:avLst/>
          </a:prstGeom>
          <a:solidFill>
            <a:srgbClr val="D8D8D8"/>
          </a:solidFill>
          <a:ln>
            <a:noFill/>
          </a:ln>
        </p:spPr>
      </p:pic>
      <p:sp>
        <p:nvSpPr>
          <p:cNvPr id="563" name="Google Shape;563;p15"/>
          <p:cNvSpPr txBox="1">
            <a:spLocks noGrp="1"/>
          </p:cNvSpPr>
          <p:nvPr>
            <p:ph type="body" idx="1"/>
          </p:nvPr>
        </p:nvSpPr>
        <p:spPr>
          <a:xfrm>
            <a:off x="4739150" y="556550"/>
            <a:ext cx="3840600" cy="4172700"/>
          </a:xfrm>
          <a:prstGeom prst="rect">
            <a:avLst/>
          </a:prstGeom>
          <a:noFill/>
          <a:ln>
            <a:noFill/>
          </a:ln>
        </p:spPr>
        <p:txBody>
          <a:bodyPr spcFirstLastPara="1" wrap="square" lIns="0" tIns="0" rIns="0" bIns="0" anchor="t" anchorCtr="0">
            <a:noAutofit/>
          </a:bodyPr>
          <a:lstStyle/>
          <a:p>
            <a:pPr marL="0" lvl="0" indent="0" algn="l" rtl="0">
              <a:lnSpc>
                <a:spcPct val="117647"/>
              </a:lnSpc>
              <a:spcBef>
                <a:spcPts val="0"/>
              </a:spcBef>
              <a:spcAft>
                <a:spcPts val="0"/>
              </a:spcAft>
              <a:buClr>
                <a:schemeClr val="dk2"/>
              </a:buClr>
              <a:buSzPts val="1700"/>
              <a:buNone/>
            </a:pPr>
            <a:r>
              <a:rPr lang="nl-NL"/>
              <a:t>  </a:t>
            </a:r>
            <a:br>
              <a:rPr lang="nl-NL"/>
            </a:br>
            <a:br>
              <a:rPr lang="nl-NL"/>
            </a:br>
            <a:endParaRPr/>
          </a:p>
          <a:p>
            <a:pPr marL="180000" lvl="0" indent="-72050" algn="l" rtl="0">
              <a:lnSpc>
                <a:spcPct val="117647"/>
              </a:lnSpc>
              <a:spcBef>
                <a:spcPts val="0"/>
              </a:spcBef>
              <a:spcAft>
                <a:spcPts val="0"/>
              </a:spcAft>
              <a:buClr>
                <a:schemeClr val="dk2"/>
              </a:buClr>
              <a:buSzPts val="1700"/>
              <a:buNone/>
            </a:pPr>
            <a:endParaRPr/>
          </a:p>
          <a:p>
            <a:pPr marL="180000" lvl="0" indent="-72050" algn="l" rtl="0">
              <a:lnSpc>
                <a:spcPct val="117647"/>
              </a:lnSpc>
              <a:spcBef>
                <a:spcPts val="0"/>
              </a:spcBef>
              <a:spcAft>
                <a:spcPts val="0"/>
              </a:spcAft>
              <a:buClr>
                <a:schemeClr val="dk2"/>
              </a:buClr>
              <a:buSzPts val="1700"/>
              <a:buNone/>
            </a:pPr>
            <a:endParaRPr/>
          </a:p>
          <a:p>
            <a:pPr marL="0" lvl="0" indent="0" algn="l" rtl="0">
              <a:lnSpc>
                <a:spcPct val="117647"/>
              </a:lnSpc>
              <a:spcBef>
                <a:spcPts val="0"/>
              </a:spcBef>
              <a:spcAft>
                <a:spcPts val="0"/>
              </a:spcAft>
              <a:buClr>
                <a:schemeClr val="dk2"/>
              </a:buClr>
              <a:buSzPts val="1700"/>
              <a:buNone/>
            </a:pPr>
            <a:r>
              <a:rPr lang="nl-NL"/>
              <a:t>- </a:t>
            </a:r>
            <a:r>
              <a:rPr lang="nl-NL" i="1"/>
              <a:t>Economie &amp; Maatschappij: </a:t>
            </a:r>
            <a:br>
              <a:rPr lang="nl-NL"/>
            </a:br>
            <a:r>
              <a:rPr lang="nl-NL"/>
              <a:t>  wiskunde A; economie; geschiedenis</a:t>
            </a:r>
            <a:br>
              <a:rPr lang="nl-NL"/>
            </a:br>
            <a:r>
              <a:rPr lang="nl-NL"/>
              <a:t>- </a:t>
            </a:r>
            <a:r>
              <a:rPr lang="nl-NL" i="1"/>
              <a:t>Cultuur &amp; Maatschappij: </a:t>
            </a:r>
            <a:br>
              <a:rPr lang="nl-NL"/>
            </a:br>
            <a:r>
              <a:rPr lang="nl-NL"/>
              <a:t>  geschiedenis; moderne vreemde taal</a:t>
            </a:r>
            <a:br>
              <a:rPr lang="nl-NL"/>
            </a:br>
            <a:r>
              <a:rPr lang="nl-NL"/>
              <a:t>- </a:t>
            </a:r>
            <a:r>
              <a:rPr lang="nl-NL" i="1"/>
              <a:t>Natuur &amp; Gezondheid:</a:t>
            </a:r>
            <a:r>
              <a:rPr lang="nl-NL"/>
              <a:t> </a:t>
            </a:r>
            <a:br>
              <a:rPr lang="nl-NL"/>
            </a:br>
            <a:r>
              <a:rPr lang="nl-NL"/>
              <a:t>  wiskunde A; biologie; scheikunde</a:t>
            </a:r>
            <a:br>
              <a:rPr lang="nl-NL"/>
            </a:br>
            <a:r>
              <a:rPr lang="nl-NL"/>
              <a:t>- </a:t>
            </a:r>
            <a:r>
              <a:rPr lang="nl-NL" i="1"/>
              <a:t>Natuur &amp; Techniek: </a:t>
            </a:r>
            <a:br>
              <a:rPr lang="nl-NL"/>
            </a:br>
            <a:r>
              <a:rPr lang="nl-NL"/>
              <a:t>  wiskunde B; natuurkunde; scheikunde</a:t>
            </a:r>
            <a:endParaRPr/>
          </a:p>
        </p:txBody>
      </p:sp>
      <p:pic>
        <p:nvPicPr>
          <p:cNvPr id="564" name="Google Shape;564;p15" descr="Afbeelding met tekst&#10;&#10;Automatisch gegenereerde beschrijving"/>
          <p:cNvPicPr preferRelativeResize="0"/>
          <p:nvPr/>
        </p:nvPicPr>
        <p:blipFill rotWithShape="1">
          <a:blip r:embed="rId4">
            <a:alphaModFix/>
          </a:blip>
          <a:srcRect/>
          <a:stretch/>
        </p:blipFill>
        <p:spPr>
          <a:xfrm>
            <a:off x="4104001" y="313892"/>
            <a:ext cx="736600" cy="850900"/>
          </a:xfrm>
          <a:prstGeom prst="rect">
            <a:avLst/>
          </a:prstGeom>
          <a:noFill/>
          <a:ln>
            <a:noFill/>
          </a:ln>
        </p:spPr>
      </p:pic>
      <p:pic>
        <p:nvPicPr>
          <p:cNvPr id="565" name="Google Shape;565;p15"/>
          <p:cNvPicPr preferRelativeResize="0"/>
          <p:nvPr/>
        </p:nvPicPr>
        <p:blipFill rotWithShape="1">
          <a:blip r:embed="rId5">
            <a:alphaModFix/>
          </a:blip>
          <a:srcRect/>
          <a:stretch/>
        </p:blipFill>
        <p:spPr>
          <a:xfrm>
            <a:off x="4840601" y="672867"/>
            <a:ext cx="3215148" cy="1327521"/>
          </a:xfrm>
          <a:prstGeom prst="rect">
            <a:avLst/>
          </a:prstGeom>
          <a:noFill/>
          <a:ln>
            <a:noFill/>
          </a:ln>
        </p:spPr>
      </p:pic>
      <p:sp>
        <p:nvSpPr>
          <p:cNvPr id="566" name="Google Shape;566;p15"/>
          <p:cNvSpPr/>
          <p:nvPr/>
        </p:nvSpPr>
        <p:spPr>
          <a:xfrm>
            <a:off x="501447" y="4255620"/>
            <a:ext cx="3602554" cy="353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nl-NL" sz="1700" b="0" i="0" u="none" strike="noStrike" cap="none">
                <a:solidFill>
                  <a:schemeClr val="lt1"/>
                </a:solidFill>
                <a:latin typeface="Arial"/>
                <a:ea typeface="Arial"/>
                <a:cs typeface="Arial"/>
                <a:sym typeface="Arial"/>
              </a:rPr>
              <a:t>link: </a:t>
            </a:r>
            <a:r>
              <a:rPr lang="nl-NL" sz="1700" b="0"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Profielen havo (site Rijksoverheid)</a:t>
            </a:r>
            <a:endParaRPr sz="1700" b="0" i="0" u="none" strike="noStrike" cap="none">
              <a:solidFill>
                <a:schemeClr val="lt1"/>
              </a:solidFill>
              <a:latin typeface="Arial"/>
              <a:ea typeface="Arial"/>
              <a:cs typeface="Arial"/>
              <a:sym typeface="Arial"/>
            </a:endParaRPr>
          </a:p>
        </p:txBody>
      </p:sp>
      <p:sp>
        <p:nvSpPr>
          <p:cNvPr id="567" name="Google Shape;567;p15"/>
          <p:cNvSpPr/>
          <p:nvPr/>
        </p:nvSpPr>
        <p:spPr>
          <a:xfrm>
            <a:off x="501447" y="225702"/>
            <a:ext cx="3602554"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nl-NL" sz="3700" b="0" i="0" u="none" strike="noStrike" cap="none">
                <a:solidFill>
                  <a:schemeClr val="lt1"/>
                </a:solidFill>
                <a:latin typeface="Arial"/>
                <a:ea typeface="Arial"/>
                <a:cs typeface="Arial"/>
                <a:sym typeface="Arial"/>
              </a:rPr>
              <a:t>Profielen havo bovenbouw</a:t>
            </a:r>
            <a:endParaRPr sz="37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Roncalli Mavo Groen">
  <a:themeElements>
    <a:clrScheme name="Roncalli mavo Groen">
      <a:dk1>
        <a:srgbClr val="000000"/>
      </a:dk1>
      <a:lt1>
        <a:srgbClr val="FFFFFF"/>
      </a:lt1>
      <a:dk2>
        <a:srgbClr val="00C48D"/>
      </a:dk2>
      <a:lt2>
        <a:srgbClr val="C2D5ED"/>
      </a:lt2>
      <a:accent1>
        <a:srgbClr val="00C48D"/>
      </a:accent1>
      <a:accent2>
        <a:srgbClr val="00E2D3"/>
      </a:accent2>
      <a:accent3>
        <a:srgbClr val="FFEA00"/>
      </a:accent3>
      <a:accent4>
        <a:srgbClr val="8068FF"/>
      </a:accent4>
      <a:accent5>
        <a:srgbClr val="FF6CB3"/>
      </a:accent5>
      <a:accent6>
        <a:srgbClr val="FF80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ncalli Mavo Paars">
  <a:themeElements>
    <a:clrScheme name="Roncalli mavo Paars">
      <a:dk1>
        <a:srgbClr val="000000"/>
      </a:dk1>
      <a:lt1>
        <a:srgbClr val="FFFFFF"/>
      </a:lt1>
      <a:dk2>
        <a:srgbClr val="8068FF"/>
      </a:dk2>
      <a:lt2>
        <a:srgbClr val="C2D5ED"/>
      </a:lt2>
      <a:accent1>
        <a:srgbClr val="8068FF"/>
      </a:accent1>
      <a:accent2>
        <a:srgbClr val="FF6CB3"/>
      </a:accent2>
      <a:accent3>
        <a:srgbClr val="FF8000"/>
      </a:accent3>
      <a:accent4>
        <a:srgbClr val="00C48D"/>
      </a:accent4>
      <a:accent5>
        <a:srgbClr val="00E2D3"/>
      </a:accent5>
      <a:accent6>
        <a:srgbClr val="FFEA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oncalli Mavo Oranje">
  <a:themeElements>
    <a:clrScheme name="Roncalli mavo Oranje">
      <a:dk1>
        <a:srgbClr val="000000"/>
      </a:dk1>
      <a:lt1>
        <a:srgbClr val="FFFFFF"/>
      </a:lt1>
      <a:dk2>
        <a:srgbClr val="FF8000"/>
      </a:dk2>
      <a:lt2>
        <a:srgbClr val="C2D5ED"/>
      </a:lt2>
      <a:accent1>
        <a:srgbClr val="FF8000"/>
      </a:accent1>
      <a:accent2>
        <a:srgbClr val="00C48D"/>
      </a:accent2>
      <a:accent3>
        <a:srgbClr val="00E2D3"/>
      </a:accent3>
      <a:accent4>
        <a:srgbClr val="FFEA00"/>
      </a:accent4>
      <a:accent5>
        <a:srgbClr val="8068FF"/>
      </a:accent5>
      <a:accent6>
        <a:srgbClr val="FF6CB3"/>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oncalli Mavo Roze">
  <a:themeElements>
    <a:clrScheme name="Roncalli mavo Roze">
      <a:dk1>
        <a:srgbClr val="000000"/>
      </a:dk1>
      <a:lt1>
        <a:srgbClr val="FFFFFF"/>
      </a:lt1>
      <a:dk2>
        <a:srgbClr val="FF6CB3"/>
      </a:dk2>
      <a:lt2>
        <a:srgbClr val="C2D5ED"/>
      </a:lt2>
      <a:accent1>
        <a:srgbClr val="FF6CB3"/>
      </a:accent1>
      <a:accent2>
        <a:srgbClr val="FF8000"/>
      </a:accent2>
      <a:accent3>
        <a:srgbClr val="00C48D"/>
      </a:accent3>
      <a:accent4>
        <a:srgbClr val="00E2D3"/>
      </a:accent4>
      <a:accent5>
        <a:srgbClr val="FFEA00"/>
      </a:accent5>
      <a:accent6>
        <a:srgbClr val="8068F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oncalli Mavo Roze">
  <a:themeElements>
    <a:clrScheme name="Roncalli mavo Roze">
      <a:dk1>
        <a:srgbClr val="000000"/>
      </a:dk1>
      <a:lt1>
        <a:srgbClr val="FFFFFF"/>
      </a:lt1>
      <a:dk2>
        <a:srgbClr val="FF6CB3"/>
      </a:dk2>
      <a:lt2>
        <a:srgbClr val="C2D5ED"/>
      </a:lt2>
      <a:accent1>
        <a:srgbClr val="FF6CB3"/>
      </a:accent1>
      <a:accent2>
        <a:srgbClr val="FF8000"/>
      </a:accent2>
      <a:accent3>
        <a:srgbClr val="00C48D"/>
      </a:accent3>
      <a:accent4>
        <a:srgbClr val="00E2D3"/>
      </a:accent4>
      <a:accent5>
        <a:srgbClr val="FFEA00"/>
      </a:accent5>
      <a:accent6>
        <a:srgbClr val="8068F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Diavoorstelling (16:9)</PresentationFormat>
  <Paragraphs>90</Paragraphs>
  <Slides>12</Slides>
  <Notes>12</Notes>
  <HiddenSlides>0</HiddenSlides>
  <MMClips>0</MMClips>
  <ScaleCrop>false</ScaleCrop>
  <HeadingPairs>
    <vt:vector size="6" baseType="variant">
      <vt:variant>
        <vt:lpstr>Gebruikte lettertypen</vt:lpstr>
      </vt:variant>
      <vt:variant>
        <vt:i4>2</vt:i4>
      </vt:variant>
      <vt:variant>
        <vt:lpstr>Thema</vt:lpstr>
      </vt:variant>
      <vt:variant>
        <vt:i4>5</vt:i4>
      </vt:variant>
      <vt:variant>
        <vt:lpstr>Diatitels</vt:lpstr>
      </vt:variant>
      <vt:variant>
        <vt:i4>12</vt:i4>
      </vt:variant>
    </vt:vector>
  </HeadingPairs>
  <TitlesOfParts>
    <vt:vector size="19" baseType="lpstr">
      <vt:lpstr>Arial</vt:lpstr>
      <vt:lpstr>Calibri</vt:lpstr>
      <vt:lpstr>Roncalli Mavo Groen</vt:lpstr>
      <vt:lpstr>Roncalli Mavo Paars</vt:lpstr>
      <vt:lpstr>Roncalli Mavo Oranje</vt:lpstr>
      <vt:lpstr>Roncalli Mavo Roze</vt:lpstr>
      <vt:lpstr>Roncalli Mavo Roze</vt:lpstr>
      <vt:lpstr>Presentatie vakkenpakketkeuze   klas 1 → 2 Roncalli Mavo</vt:lpstr>
      <vt:lpstr>Welkom</vt:lpstr>
      <vt:lpstr>Inhoudsopgave Vakkenkeuze klas 2 Frans in het rooster Profielen vmbo-tl Profielen havo Belangrijke data &amp; tijdpad Formulier vakkenpakketkeuze Vragenronde </vt:lpstr>
      <vt:lpstr>Je krijgt in Leerjaar 2 </vt:lpstr>
      <vt:lpstr>Frans in het rooster In februari krijgen de brugklassen die geen Frans hebben proeflessen Frans in het rooster.  Dit is om de sfeer van Frans lessen te proeven  Advies: 1 taal + ak/gs in vakkenkeuze gevolg &gt; meer opties voor later       </vt:lpstr>
      <vt:lpstr>Denk bij je keuze ook hieraan: Wat vind ik leuk, wat zijn mijn interesses? (Wat doe je bijvoorbeeld in je vrije tijd?) Wat zijn mijn talenten? (Wat heb je bijvoorbeeld gedaan waar je trots op bent?) Wat voor type ben ik? (Welke kenmerken heb je: behulpzaam, praktisch, stressbestendig…) Wat voor vakken vind ik interessant?   Loopbaan oriëntatie begeleiding (LOB) dossier, Tijdens mentorlessen zullen hier de komende weken opdrachten over gemaakt worden.</vt:lpstr>
      <vt:lpstr>Doorstroom</vt:lpstr>
      <vt:lpstr>Profielen vmbo-tl    - ECONOMIE:   economie + wi/Fa/Du  - ZORG EN WELZIJN   biologie + wi/gs/ak  - TECHNIEK   wiskunde + natuurkunde  - LANDBOUW   wiskunde + bi/na </vt:lpstr>
      <vt:lpstr>PowerPoint-presentatie</vt:lpstr>
      <vt:lpstr>Belangrijke data &amp; Tijdpad</vt:lpstr>
      <vt:lpstr>Formulier vakkenpakketkeuze</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vakkenpakketkeuze   klas 1 → 2 Roncalli Mavo</dc:title>
  <dc:creator>Gebruiker</dc:creator>
  <cp:lastModifiedBy>Christa de Bruijn</cp:lastModifiedBy>
  <cp:revision>1</cp:revision>
  <dcterms:created xsi:type="dcterms:W3CDTF">2020-10-28T19:47:59Z</dcterms:created>
  <dcterms:modified xsi:type="dcterms:W3CDTF">2025-01-09T13:07:27Z</dcterms:modified>
</cp:coreProperties>
</file>