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theme/theme3.xml" ContentType="application/vnd.openxmlformats-officedocument.theme+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theme/theme4.xml" ContentType="application/vnd.openxmlformats-officedocument.theme+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 id="2147483662" r:id="rId2"/>
    <p:sldMasterId id="2147483678" r:id="rId3"/>
    <p:sldMasterId id="2147483692" r:id="rId4"/>
    <p:sldMasterId id="2147483706" r:id="rId5"/>
  </p:sldMasterIdLst>
  <p:notesMasterIdLst>
    <p:notesMasterId r:id="rId18"/>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GoogleSlidesCustomDataVersion2">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21" roundtripDataSignature="AMtx7mikliIBSLbdfXHlA+A00YsMJ92TLQ=="/>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0"/>
    <p:restoredTop sz="94696"/>
  </p:normalViewPr>
  <p:slideViewPr>
    <p:cSldViewPr snapToGrid="0" snapToObjects="1">
      <p:cViewPr varScale="1">
        <p:scale>
          <a:sx n="140" d="100"/>
          <a:sy n="140" d="100"/>
        </p:scale>
        <p:origin x="840" y="17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notesMaster" Target="notesMasters/notesMaster1.xml"/><Relationship Id="rId3" Type="http://schemas.openxmlformats.org/officeDocument/2006/relationships/slideMaster" Target="slideMasters/slideMaster3.xml"/><Relationship Id="rId21" Type="http://customschemas.google.com/relationships/presentationmetadata" Target="metadata"/><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1.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theme" Target="theme/theme1.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viewProps" Target="viewProps.xml"/><Relationship Id="rId10" Type="http://schemas.openxmlformats.org/officeDocument/2006/relationships/slide" Target="slides/slide5.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nl-NL" sz="1200" b="0" i="0" u="none" strike="noStrike" cap="none">
                <a:solidFill>
                  <a:schemeClr val="dk1"/>
                </a:solidFill>
                <a:latin typeface="Calibri"/>
                <a:ea typeface="Calibri"/>
                <a:cs typeface="Calibri"/>
                <a:sym typeface="Calibri"/>
              </a:rPr>
              <a:t>‹nr.›</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9"/>
        <p:cNvGrpSpPr/>
        <p:nvPr/>
      </p:nvGrpSpPr>
      <p:grpSpPr>
        <a:xfrm>
          <a:off x="0" y="0"/>
          <a:ext cx="0" cy="0"/>
          <a:chOff x="0" y="0"/>
          <a:chExt cx="0" cy="0"/>
        </a:xfrm>
      </p:grpSpPr>
      <p:sp>
        <p:nvSpPr>
          <p:cNvPr id="490" name="Google Shape;490;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91" name="Google Shape;491;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8"/>
        <p:cNvGrpSpPr/>
        <p:nvPr/>
      </p:nvGrpSpPr>
      <p:grpSpPr>
        <a:xfrm>
          <a:off x="0" y="0"/>
          <a:ext cx="0" cy="0"/>
          <a:chOff x="0" y="0"/>
          <a:chExt cx="0" cy="0"/>
        </a:xfrm>
      </p:grpSpPr>
      <p:sp>
        <p:nvSpPr>
          <p:cNvPr id="569" name="Google Shape;569;p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570" name="Google Shape;570;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6"/>
        <p:cNvGrpSpPr/>
        <p:nvPr/>
      </p:nvGrpSpPr>
      <p:grpSpPr>
        <a:xfrm>
          <a:off x="0" y="0"/>
          <a:ext cx="0" cy="0"/>
          <a:chOff x="0" y="0"/>
          <a:chExt cx="0" cy="0"/>
        </a:xfrm>
      </p:grpSpPr>
      <p:sp>
        <p:nvSpPr>
          <p:cNvPr id="577" name="Google Shape;577;p1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578" name="Google Shape;578;p1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9"/>
        <p:cNvGrpSpPr/>
        <p:nvPr/>
      </p:nvGrpSpPr>
      <p:grpSpPr>
        <a:xfrm>
          <a:off x="0" y="0"/>
          <a:ext cx="0" cy="0"/>
          <a:chOff x="0" y="0"/>
          <a:chExt cx="0" cy="0"/>
        </a:xfrm>
      </p:grpSpPr>
      <p:sp>
        <p:nvSpPr>
          <p:cNvPr id="590" name="Google Shape;590;g10c36314268_0_109: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591" name="Google Shape;591;g10c36314268_0_109: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4"/>
        <p:cNvGrpSpPr/>
        <p:nvPr/>
      </p:nvGrpSpPr>
      <p:grpSpPr>
        <a:xfrm>
          <a:off x="0" y="0"/>
          <a:ext cx="0" cy="0"/>
          <a:chOff x="0" y="0"/>
          <a:chExt cx="0" cy="0"/>
        </a:xfrm>
      </p:grpSpPr>
      <p:sp>
        <p:nvSpPr>
          <p:cNvPr id="495" name="Google Shape;495;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96" name="Google Shape;496;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4"/>
        <p:cNvGrpSpPr/>
        <p:nvPr/>
      </p:nvGrpSpPr>
      <p:grpSpPr>
        <a:xfrm>
          <a:off x="0" y="0"/>
          <a:ext cx="0" cy="0"/>
          <a:chOff x="0" y="0"/>
          <a:chExt cx="0" cy="0"/>
        </a:xfrm>
      </p:grpSpPr>
      <p:sp>
        <p:nvSpPr>
          <p:cNvPr id="505" name="Google Shape;505;p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506" name="Google Shape;506;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0"/>
        <p:cNvGrpSpPr/>
        <p:nvPr/>
      </p:nvGrpSpPr>
      <p:grpSpPr>
        <a:xfrm>
          <a:off x="0" y="0"/>
          <a:ext cx="0" cy="0"/>
          <a:chOff x="0" y="0"/>
          <a:chExt cx="0" cy="0"/>
        </a:xfrm>
      </p:grpSpPr>
      <p:sp>
        <p:nvSpPr>
          <p:cNvPr id="511" name="Google Shape;511;g10d38182e11_0_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12" name="Google Shape;512;g10d38182e11_0_5: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513" name="Google Shape;513;g10d38182e11_0_5: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nl-NL"/>
              <a:t>4</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2"/>
        <p:cNvGrpSpPr/>
        <p:nvPr/>
      </p:nvGrpSpPr>
      <p:grpSpPr>
        <a:xfrm>
          <a:off x="0" y="0"/>
          <a:ext cx="0" cy="0"/>
          <a:chOff x="0" y="0"/>
          <a:chExt cx="0" cy="0"/>
        </a:xfrm>
      </p:grpSpPr>
      <p:sp>
        <p:nvSpPr>
          <p:cNvPr id="523" name="Google Shape;523;p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524" name="Google Shape;524;p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0"/>
        <p:cNvGrpSpPr/>
        <p:nvPr/>
      </p:nvGrpSpPr>
      <p:grpSpPr>
        <a:xfrm>
          <a:off x="0" y="0"/>
          <a:ext cx="0" cy="0"/>
          <a:chOff x="0" y="0"/>
          <a:chExt cx="0" cy="0"/>
        </a:xfrm>
      </p:grpSpPr>
      <p:sp>
        <p:nvSpPr>
          <p:cNvPr id="531" name="Google Shape;531;g10d38182ee0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32" name="Google Shape;532;g10d38182ee0_0_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533" name="Google Shape;533;g10d38182ee0_0_0: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nl-NL"/>
              <a:t>6</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0"/>
        <p:cNvGrpSpPr/>
        <p:nvPr/>
      </p:nvGrpSpPr>
      <p:grpSpPr>
        <a:xfrm>
          <a:off x="0" y="0"/>
          <a:ext cx="0" cy="0"/>
          <a:chOff x="0" y="0"/>
          <a:chExt cx="0" cy="0"/>
        </a:xfrm>
      </p:grpSpPr>
      <p:sp>
        <p:nvSpPr>
          <p:cNvPr id="541" name="Google Shape;541;p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542" name="Google Shape;542;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9"/>
        <p:cNvGrpSpPr/>
        <p:nvPr/>
      </p:nvGrpSpPr>
      <p:grpSpPr>
        <a:xfrm>
          <a:off x="0" y="0"/>
          <a:ext cx="0" cy="0"/>
          <a:chOff x="0" y="0"/>
          <a:chExt cx="0" cy="0"/>
        </a:xfrm>
      </p:grpSpPr>
      <p:sp>
        <p:nvSpPr>
          <p:cNvPr id="550" name="Google Shape;550;p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551" name="Google Shape;551;p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8"/>
        <p:cNvGrpSpPr/>
        <p:nvPr/>
      </p:nvGrpSpPr>
      <p:grpSpPr>
        <a:xfrm>
          <a:off x="0" y="0"/>
          <a:ext cx="0" cy="0"/>
          <a:chOff x="0" y="0"/>
          <a:chExt cx="0" cy="0"/>
        </a:xfrm>
      </p:grpSpPr>
      <p:sp>
        <p:nvSpPr>
          <p:cNvPr id="559" name="Google Shape;559;p1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560" name="Google Shape;560;p1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5.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el">
  <p:cSld name="Titel">
    <p:bg>
      <p:bgPr>
        <a:solidFill>
          <a:schemeClr val="dk2"/>
        </a:solidFill>
        <a:effectLst/>
      </p:bgPr>
    </p:bg>
    <p:spTree>
      <p:nvGrpSpPr>
        <p:cNvPr id="1" name="Shape 16"/>
        <p:cNvGrpSpPr/>
        <p:nvPr/>
      </p:nvGrpSpPr>
      <p:grpSpPr>
        <a:xfrm>
          <a:off x="0" y="0"/>
          <a:ext cx="0" cy="0"/>
          <a:chOff x="0" y="0"/>
          <a:chExt cx="0" cy="0"/>
        </a:xfrm>
      </p:grpSpPr>
      <p:sp>
        <p:nvSpPr>
          <p:cNvPr id="17" name="Google Shape;17;p18"/>
          <p:cNvSpPr txBox="1">
            <a:spLocks noGrp="1"/>
          </p:cNvSpPr>
          <p:nvPr>
            <p:ph type="ctrTitle"/>
          </p:nvPr>
        </p:nvSpPr>
        <p:spPr>
          <a:xfrm>
            <a:off x="615951" y="3358194"/>
            <a:ext cx="7607300" cy="970540"/>
          </a:xfrm>
          <a:prstGeom prst="rect">
            <a:avLst/>
          </a:prstGeom>
          <a:noFill/>
          <a:ln>
            <a:noFill/>
          </a:ln>
        </p:spPr>
        <p:txBody>
          <a:bodyPr spcFirstLastPara="1" wrap="square" lIns="0" tIns="0" rIns="0" bIns="0" anchor="t" anchorCtr="0">
            <a:noAutofit/>
          </a:bodyPr>
          <a:lstStyle>
            <a:lvl1pPr lvl="0" algn="ctr">
              <a:lnSpc>
                <a:spcPct val="90000"/>
              </a:lnSpc>
              <a:spcBef>
                <a:spcPts val="0"/>
              </a:spcBef>
              <a:spcAft>
                <a:spcPts val="0"/>
              </a:spcAft>
              <a:buClr>
                <a:schemeClr val="lt1"/>
              </a:buClr>
              <a:buSzPts val="5400"/>
              <a:buFont typeface="Arial"/>
              <a:buNone/>
              <a:defRPr sz="5400">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pic>
        <p:nvPicPr>
          <p:cNvPr id="18" name="Google Shape;18;p18" descr="Afbeelding met tekst&#10;&#10;Automatisch gegenereerde beschrijving"/>
          <p:cNvPicPr preferRelativeResize="0"/>
          <p:nvPr/>
        </p:nvPicPr>
        <p:blipFill rotWithShape="1">
          <a:blip r:embed="rId2">
            <a:alphaModFix/>
          </a:blip>
          <a:srcRect/>
          <a:stretch/>
        </p:blipFill>
        <p:spPr>
          <a:xfrm>
            <a:off x="2618575" y="522845"/>
            <a:ext cx="3763176" cy="2659251"/>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matchingName="Tekst met grafiek 1">
  <p:cSld name="Tekst met grafiek 1">
    <p:spTree>
      <p:nvGrpSpPr>
        <p:cNvPr id="1" name="Shape 77"/>
        <p:cNvGrpSpPr/>
        <p:nvPr/>
      </p:nvGrpSpPr>
      <p:grpSpPr>
        <a:xfrm>
          <a:off x="0" y="0"/>
          <a:ext cx="0" cy="0"/>
          <a:chOff x="0" y="0"/>
          <a:chExt cx="0" cy="0"/>
        </a:xfrm>
      </p:grpSpPr>
      <p:sp>
        <p:nvSpPr>
          <p:cNvPr id="78" name="Google Shape;78;p71"/>
          <p:cNvSpPr/>
          <p:nvPr/>
        </p:nvSpPr>
        <p:spPr>
          <a:xfrm>
            <a:off x="0" y="0"/>
            <a:ext cx="4572000" cy="5144400"/>
          </a:xfrm>
          <a:prstGeom prst="rect">
            <a:avLst/>
          </a:prstGeom>
          <a:solidFill>
            <a:schemeClr val="dk2"/>
          </a:soli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000000"/>
              </a:buClr>
              <a:buSzPts val="1350"/>
              <a:buFont typeface="Arial"/>
              <a:buNone/>
            </a:pPr>
            <a:endParaRPr sz="1350" b="0" i="0" u="none" strike="noStrike" cap="none">
              <a:solidFill>
                <a:schemeClr val="accent1"/>
              </a:solidFill>
              <a:latin typeface="Arial"/>
              <a:ea typeface="Arial"/>
              <a:cs typeface="Arial"/>
              <a:sym typeface="Arial"/>
            </a:endParaRPr>
          </a:p>
        </p:txBody>
      </p:sp>
      <p:sp>
        <p:nvSpPr>
          <p:cNvPr id="79" name="Google Shape;79;p71"/>
          <p:cNvSpPr txBox="1">
            <a:spLocks noGrp="1"/>
          </p:cNvSpPr>
          <p:nvPr>
            <p:ph type="body" idx="1"/>
          </p:nvPr>
        </p:nvSpPr>
        <p:spPr>
          <a:xfrm>
            <a:off x="3704734" y="0"/>
            <a:ext cx="5439266" cy="3240000"/>
          </a:xfrm>
          <a:prstGeom prst="rect">
            <a:avLst/>
          </a:prstGeom>
          <a:noFill/>
          <a:ln>
            <a:noFill/>
          </a:ln>
        </p:spPr>
        <p:txBody>
          <a:bodyPr spcFirstLastPara="1" wrap="square" lIns="900000" tIns="360000" rIns="900000" bIns="0" anchor="t" anchorCtr="0">
            <a:noAutofit/>
          </a:bodyPr>
          <a:lstStyle>
            <a:lvl1pPr marL="457200" lvl="0" indent="-228600" algn="ctr">
              <a:lnSpc>
                <a:spcPct val="125000"/>
              </a:lnSpc>
              <a:spcBef>
                <a:spcPts val="0"/>
              </a:spcBef>
              <a:spcAft>
                <a:spcPts val="0"/>
              </a:spcAft>
              <a:buClr>
                <a:srgbClr val="7F7F7F"/>
              </a:buClr>
              <a:buSzPts val="1600"/>
              <a:buFont typeface="Arial"/>
              <a:buNone/>
              <a:defRPr sz="1600">
                <a:solidFill>
                  <a:srgbClr val="7F7F7F"/>
                </a:solidFill>
              </a:defRPr>
            </a:lvl1pPr>
            <a:lvl2pPr marL="914400" lvl="1" indent="-228600" algn="l">
              <a:lnSpc>
                <a:spcPct val="117647"/>
              </a:lnSpc>
              <a:spcBef>
                <a:spcPts val="0"/>
              </a:spcBef>
              <a:spcAft>
                <a:spcPts val="0"/>
              </a:spcAft>
              <a:buClr>
                <a:srgbClr val="7F7F7F"/>
              </a:buClr>
              <a:buSzPts val="1700"/>
              <a:buFont typeface="Arial"/>
              <a:buNone/>
              <a:defRPr>
                <a:solidFill>
                  <a:srgbClr val="7F7F7F"/>
                </a:solidFill>
              </a:defRPr>
            </a:lvl2pPr>
            <a:lvl3pPr marL="1371600" lvl="2" indent="-228600" algn="l">
              <a:lnSpc>
                <a:spcPct val="117647"/>
              </a:lnSpc>
              <a:spcBef>
                <a:spcPts val="0"/>
              </a:spcBef>
              <a:spcAft>
                <a:spcPts val="0"/>
              </a:spcAft>
              <a:buClr>
                <a:srgbClr val="7F7F7F"/>
              </a:buClr>
              <a:buSzPts val="1700"/>
              <a:buFont typeface="Arial"/>
              <a:buNone/>
              <a:defRPr>
                <a:solidFill>
                  <a:srgbClr val="7F7F7F"/>
                </a:solidFill>
              </a:defRPr>
            </a:lvl3pPr>
            <a:lvl4pPr marL="1828800" lvl="3" indent="-228600" algn="ctr">
              <a:lnSpc>
                <a:spcPct val="117647"/>
              </a:lnSpc>
              <a:spcBef>
                <a:spcPts val="0"/>
              </a:spcBef>
              <a:spcAft>
                <a:spcPts val="0"/>
              </a:spcAft>
              <a:buClr>
                <a:srgbClr val="7F7F7F"/>
              </a:buClr>
              <a:buSzPts val="1700"/>
              <a:buFont typeface="Arial"/>
              <a:buNone/>
              <a:defRPr>
                <a:solidFill>
                  <a:srgbClr val="7F7F7F"/>
                </a:solidFill>
              </a:defRPr>
            </a:lvl4pPr>
            <a:lvl5pPr marL="2286000" lvl="4" indent="-228600" algn="l">
              <a:lnSpc>
                <a:spcPct val="117647"/>
              </a:lnSpc>
              <a:spcBef>
                <a:spcPts val="0"/>
              </a:spcBef>
              <a:spcAft>
                <a:spcPts val="0"/>
              </a:spcAft>
              <a:buClr>
                <a:srgbClr val="7F7F7F"/>
              </a:buClr>
              <a:buSzPts val="1700"/>
              <a:buFont typeface="Arial"/>
              <a:buNone/>
              <a:defRPr>
                <a:solidFill>
                  <a:srgbClr val="7F7F7F"/>
                </a:solidFill>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80" name="Google Shape;80;p71"/>
          <p:cNvSpPr txBox="1">
            <a:spLocks noGrp="1"/>
          </p:cNvSpPr>
          <p:nvPr>
            <p:ph type="title"/>
          </p:nvPr>
        </p:nvSpPr>
        <p:spPr>
          <a:xfrm>
            <a:off x="432000" y="899999"/>
            <a:ext cx="2700000" cy="1440000"/>
          </a:xfrm>
          <a:prstGeom prst="rect">
            <a:avLst/>
          </a:prstGeom>
          <a:noFill/>
          <a:ln>
            <a:noFill/>
          </a:ln>
        </p:spPr>
        <p:txBody>
          <a:bodyPr spcFirstLastPara="1" wrap="square" lIns="0" tIns="0" rIns="0" bIns="0" anchor="t" anchorCtr="0">
            <a:noAutofit/>
          </a:bodyPr>
          <a:lstStyle>
            <a:lvl1pPr lvl="0" algn="l">
              <a:lnSpc>
                <a:spcPct val="90000"/>
              </a:lnSpc>
              <a:spcBef>
                <a:spcPts val="0"/>
              </a:spcBef>
              <a:spcAft>
                <a:spcPts val="0"/>
              </a:spcAft>
              <a:buClr>
                <a:schemeClr val="lt1"/>
              </a:buClr>
              <a:buSzPts val="3700"/>
              <a:buFont typeface="Arial"/>
              <a:buNone/>
              <a:defRPr sz="3700">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1" name="Google Shape;81;p71"/>
          <p:cNvSpPr txBox="1">
            <a:spLocks noGrp="1"/>
          </p:cNvSpPr>
          <p:nvPr>
            <p:ph type="dt" idx="10"/>
          </p:nvPr>
        </p:nvSpPr>
        <p:spPr>
          <a:xfrm>
            <a:off x="7056000" y="4788000"/>
            <a:ext cx="1440000" cy="180000"/>
          </a:xfrm>
          <a:prstGeom prst="rect">
            <a:avLst/>
          </a:prstGeom>
          <a:noFill/>
          <a:ln>
            <a:noFill/>
          </a:ln>
        </p:spPr>
        <p:txBody>
          <a:bodyPr spcFirstLastPara="1" wrap="square" lIns="0" tIns="0" rIns="0" bIns="0" anchor="t"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2" name="Google Shape;82;p71"/>
          <p:cNvSpPr txBox="1">
            <a:spLocks noGrp="1"/>
          </p:cNvSpPr>
          <p:nvPr>
            <p:ph type="ftr" idx="11"/>
          </p:nvPr>
        </p:nvSpPr>
        <p:spPr>
          <a:xfrm>
            <a:off x="612000" y="4788000"/>
            <a:ext cx="3960000" cy="180000"/>
          </a:xfrm>
          <a:prstGeom prst="rect">
            <a:avLst/>
          </a:prstGeom>
          <a:noFill/>
          <a:ln>
            <a:noFill/>
          </a:ln>
        </p:spPr>
        <p:txBody>
          <a:bodyPr spcFirstLastPara="1" wrap="square" lIns="0" tIns="0" rIns="0" bIns="0" anchor="t" anchorCtr="0">
            <a:noAutofit/>
          </a:bodyPr>
          <a:lstStyle>
            <a:lvl1pPr lvl="0" algn="l">
              <a:lnSpc>
                <a:spcPct val="100000"/>
              </a:lnSpc>
              <a:spcBef>
                <a:spcPts val="0"/>
              </a:spcBef>
              <a:spcAft>
                <a:spcPts val="0"/>
              </a:spcAft>
              <a:buSzPts val="1400"/>
              <a:buNone/>
              <a:defRPr>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3" name="Google Shape;83;p71"/>
          <p:cNvSpPr txBox="1">
            <a:spLocks noGrp="1"/>
          </p:cNvSpPr>
          <p:nvPr>
            <p:ph type="sldNum" idx="12"/>
          </p:nvPr>
        </p:nvSpPr>
        <p:spPr>
          <a:xfrm>
            <a:off x="8751600" y="4788000"/>
            <a:ext cx="392400" cy="180000"/>
          </a:xfrm>
          <a:prstGeom prst="rect">
            <a:avLst/>
          </a:prstGeom>
          <a:noFill/>
          <a:ln>
            <a:noFill/>
          </a:ln>
        </p:spPr>
        <p:txBody>
          <a:bodyPr spcFirstLastPara="1" wrap="square" lIns="0" tIns="0" rIns="0" bIns="0" anchor="t" anchorCtr="0">
            <a:noAutofit/>
          </a:bodyPr>
          <a:lstStyle>
            <a:lvl1pPr marL="0" marR="0" lvl="0" indent="0" algn="l">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1pPr>
            <a:lvl2pPr marL="0" marR="0" lvl="1" indent="0" algn="l">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2pPr>
            <a:lvl3pPr marL="0" marR="0" lvl="2" indent="0" algn="l">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3pPr>
            <a:lvl4pPr marL="0" marR="0" lvl="3" indent="0" algn="l">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4pPr>
            <a:lvl5pPr marL="0" marR="0" lvl="4" indent="0" algn="l">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5pPr>
            <a:lvl6pPr marL="0" marR="0" lvl="5" indent="0" algn="l">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6pPr>
            <a:lvl7pPr marL="0" marR="0" lvl="6" indent="0" algn="l">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7pPr>
            <a:lvl8pPr marL="0" marR="0" lvl="7" indent="0" algn="l">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8pPr>
            <a:lvl9pPr marL="0" marR="0" lvl="8" indent="0" algn="l">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nl-NL"/>
              <a:t>‹nr.›</a:t>
            </a:fld>
            <a:endParaRPr/>
          </a:p>
        </p:txBody>
      </p:sp>
      <p:sp>
        <p:nvSpPr>
          <p:cNvPr id="84" name="Google Shape;84;p71"/>
          <p:cNvSpPr txBox="1">
            <a:spLocks noGrp="1"/>
          </p:cNvSpPr>
          <p:nvPr>
            <p:ph type="body" idx="2"/>
          </p:nvPr>
        </p:nvSpPr>
        <p:spPr>
          <a:xfrm>
            <a:off x="8751600" y="396670"/>
            <a:ext cx="392400" cy="1670400"/>
          </a:xfrm>
          <a:prstGeom prst="rect">
            <a:avLst/>
          </a:prstGeom>
          <a:blipFill rotWithShape="1">
            <a:blip r:embed="rId2">
              <a:alphaModFix/>
            </a:blip>
            <a:stretch>
              <a:fillRect l="144" r="-141"/>
            </a:stretch>
          </a:blipFill>
          <a:ln>
            <a:noFill/>
          </a:ln>
        </p:spPr>
        <p:txBody>
          <a:bodyPr spcFirstLastPara="1" wrap="square" lIns="0" tIns="0" rIns="0" bIns="0" anchor="t" anchorCtr="0">
            <a:noAutofit/>
          </a:bodyPr>
          <a:lstStyle>
            <a:lvl1pPr marL="457200" lvl="0" indent="-228600" algn="l">
              <a:lnSpc>
                <a:spcPct val="166666"/>
              </a:lnSpc>
              <a:spcBef>
                <a:spcPts val="0"/>
              </a:spcBef>
              <a:spcAft>
                <a:spcPts val="0"/>
              </a:spcAft>
              <a:buClr>
                <a:schemeClr val="dk2"/>
              </a:buClr>
              <a:buSzPts val="1200"/>
              <a:buNone/>
              <a:defRPr sz="1200"/>
            </a:lvl1pPr>
            <a:lvl2pPr marL="914400" lvl="1" indent="-228600" algn="l">
              <a:lnSpc>
                <a:spcPct val="190476"/>
              </a:lnSpc>
              <a:spcBef>
                <a:spcPts val="0"/>
              </a:spcBef>
              <a:spcAft>
                <a:spcPts val="0"/>
              </a:spcAft>
              <a:buClr>
                <a:schemeClr val="dk2"/>
              </a:buClr>
              <a:buSzPts val="1050"/>
              <a:buNone/>
              <a:defRPr sz="1050"/>
            </a:lvl2pPr>
            <a:lvl3pPr marL="1371600" lvl="2" indent="-228600" algn="l">
              <a:lnSpc>
                <a:spcPct val="222222"/>
              </a:lnSpc>
              <a:spcBef>
                <a:spcPts val="0"/>
              </a:spcBef>
              <a:spcAft>
                <a:spcPts val="0"/>
              </a:spcAft>
              <a:buClr>
                <a:schemeClr val="dk2"/>
              </a:buClr>
              <a:buSzPts val="900"/>
              <a:buNone/>
              <a:defRPr sz="900"/>
            </a:lvl3pPr>
            <a:lvl4pPr marL="1828800" lvl="3" indent="-228600" algn="l">
              <a:lnSpc>
                <a:spcPct val="266666"/>
              </a:lnSpc>
              <a:spcBef>
                <a:spcPts val="0"/>
              </a:spcBef>
              <a:spcAft>
                <a:spcPts val="0"/>
              </a:spcAft>
              <a:buClr>
                <a:schemeClr val="dk2"/>
              </a:buClr>
              <a:buSzPts val="750"/>
              <a:buNone/>
              <a:defRPr sz="750"/>
            </a:lvl4pPr>
            <a:lvl5pPr marL="2286000" lvl="4" indent="-228600" algn="l">
              <a:lnSpc>
                <a:spcPct val="266666"/>
              </a:lnSpc>
              <a:spcBef>
                <a:spcPts val="0"/>
              </a:spcBef>
              <a:spcAft>
                <a:spcPts val="0"/>
              </a:spcAft>
              <a:buClr>
                <a:schemeClr val="dk2"/>
              </a:buClr>
              <a:buSzPts val="750"/>
              <a:buNone/>
              <a:defRPr sz="750"/>
            </a:lvl5pPr>
            <a:lvl6pPr marL="2743200" lvl="5" indent="-228600" algn="l">
              <a:lnSpc>
                <a:spcPct val="90000"/>
              </a:lnSpc>
              <a:spcBef>
                <a:spcPts val="375"/>
              </a:spcBef>
              <a:spcAft>
                <a:spcPts val="0"/>
              </a:spcAft>
              <a:buClr>
                <a:schemeClr val="dk1"/>
              </a:buClr>
              <a:buSzPts val="750"/>
              <a:buNone/>
              <a:defRPr sz="750"/>
            </a:lvl6pPr>
            <a:lvl7pPr marL="3200400" lvl="6" indent="-228600" algn="l">
              <a:lnSpc>
                <a:spcPct val="90000"/>
              </a:lnSpc>
              <a:spcBef>
                <a:spcPts val="375"/>
              </a:spcBef>
              <a:spcAft>
                <a:spcPts val="0"/>
              </a:spcAft>
              <a:buClr>
                <a:schemeClr val="dk1"/>
              </a:buClr>
              <a:buSzPts val="750"/>
              <a:buNone/>
              <a:defRPr sz="750"/>
            </a:lvl7pPr>
            <a:lvl8pPr marL="3657600" lvl="7" indent="-228600" algn="l">
              <a:lnSpc>
                <a:spcPct val="90000"/>
              </a:lnSpc>
              <a:spcBef>
                <a:spcPts val="375"/>
              </a:spcBef>
              <a:spcAft>
                <a:spcPts val="0"/>
              </a:spcAft>
              <a:buClr>
                <a:schemeClr val="dk1"/>
              </a:buClr>
              <a:buSzPts val="750"/>
              <a:buNone/>
              <a:defRPr sz="750"/>
            </a:lvl8pPr>
            <a:lvl9pPr marL="4114800" lvl="8" indent="-228600" algn="l">
              <a:lnSpc>
                <a:spcPct val="90000"/>
              </a:lnSpc>
              <a:spcBef>
                <a:spcPts val="375"/>
              </a:spcBef>
              <a:spcAft>
                <a:spcPts val="0"/>
              </a:spcAft>
              <a:buClr>
                <a:schemeClr val="dk1"/>
              </a:buClr>
              <a:buSzPts val="750"/>
              <a:buNone/>
              <a:defRPr sz="750"/>
            </a:lvl9pPr>
          </a:lstStyle>
          <a:p>
            <a:endParaRPr/>
          </a:p>
        </p:txBody>
      </p:sp>
      <p:sp>
        <p:nvSpPr>
          <p:cNvPr id="85" name="Google Shape;85;p71"/>
          <p:cNvSpPr txBox="1">
            <a:spLocks noGrp="1"/>
          </p:cNvSpPr>
          <p:nvPr>
            <p:ph type="body" idx="3"/>
          </p:nvPr>
        </p:nvSpPr>
        <p:spPr>
          <a:xfrm>
            <a:off x="5040000" y="3672000"/>
            <a:ext cx="3672000" cy="1008000"/>
          </a:xfrm>
          <a:prstGeom prst="rect">
            <a:avLst/>
          </a:prstGeom>
          <a:noFill/>
          <a:ln>
            <a:noFill/>
          </a:ln>
        </p:spPr>
        <p:txBody>
          <a:bodyPr spcFirstLastPara="1" wrap="square" lIns="0" tIns="0" rIns="0" bIns="0" anchor="t" anchorCtr="0">
            <a:noAutofit/>
          </a:bodyPr>
          <a:lstStyle>
            <a:lvl1pPr marL="457200" lvl="0" indent="-228600" algn="l">
              <a:lnSpc>
                <a:spcPct val="117647"/>
              </a:lnSpc>
              <a:spcBef>
                <a:spcPts val="0"/>
              </a:spcBef>
              <a:spcAft>
                <a:spcPts val="0"/>
              </a:spcAft>
              <a:buClr>
                <a:schemeClr val="dk2"/>
              </a:buClr>
              <a:buSzPts val="1700"/>
              <a:buNone/>
              <a:defRPr sz="1700"/>
            </a:lvl1pPr>
            <a:lvl2pPr marL="914400" lvl="1" indent="-228600" algn="l">
              <a:lnSpc>
                <a:spcPct val="190476"/>
              </a:lnSpc>
              <a:spcBef>
                <a:spcPts val="0"/>
              </a:spcBef>
              <a:spcAft>
                <a:spcPts val="0"/>
              </a:spcAft>
              <a:buClr>
                <a:schemeClr val="dk2"/>
              </a:buClr>
              <a:buSzPts val="1050"/>
              <a:buNone/>
              <a:defRPr sz="1050"/>
            </a:lvl2pPr>
            <a:lvl3pPr marL="1371600" lvl="2" indent="-228600" algn="l">
              <a:lnSpc>
                <a:spcPct val="222222"/>
              </a:lnSpc>
              <a:spcBef>
                <a:spcPts val="0"/>
              </a:spcBef>
              <a:spcAft>
                <a:spcPts val="0"/>
              </a:spcAft>
              <a:buClr>
                <a:schemeClr val="dk2"/>
              </a:buClr>
              <a:buSzPts val="900"/>
              <a:buNone/>
              <a:defRPr sz="900"/>
            </a:lvl3pPr>
            <a:lvl4pPr marL="1828800" lvl="3" indent="-228600" algn="l">
              <a:lnSpc>
                <a:spcPct val="266666"/>
              </a:lnSpc>
              <a:spcBef>
                <a:spcPts val="0"/>
              </a:spcBef>
              <a:spcAft>
                <a:spcPts val="0"/>
              </a:spcAft>
              <a:buClr>
                <a:schemeClr val="dk2"/>
              </a:buClr>
              <a:buSzPts val="750"/>
              <a:buNone/>
              <a:defRPr sz="750"/>
            </a:lvl4pPr>
            <a:lvl5pPr marL="2286000" lvl="4" indent="-228600" algn="l">
              <a:lnSpc>
                <a:spcPct val="266666"/>
              </a:lnSpc>
              <a:spcBef>
                <a:spcPts val="0"/>
              </a:spcBef>
              <a:spcAft>
                <a:spcPts val="0"/>
              </a:spcAft>
              <a:buClr>
                <a:schemeClr val="dk2"/>
              </a:buClr>
              <a:buSzPts val="750"/>
              <a:buNone/>
              <a:defRPr sz="750"/>
            </a:lvl5pPr>
            <a:lvl6pPr marL="2743200" lvl="5" indent="-228600" algn="l">
              <a:lnSpc>
                <a:spcPct val="90000"/>
              </a:lnSpc>
              <a:spcBef>
                <a:spcPts val="375"/>
              </a:spcBef>
              <a:spcAft>
                <a:spcPts val="0"/>
              </a:spcAft>
              <a:buClr>
                <a:schemeClr val="dk1"/>
              </a:buClr>
              <a:buSzPts val="750"/>
              <a:buNone/>
              <a:defRPr sz="750"/>
            </a:lvl6pPr>
            <a:lvl7pPr marL="3200400" lvl="6" indent="-228600" algn="l">
              <a:lnSpc>
                <a:spcPct val="90000"/>
              </a:lnSpc>
              <a:spcBef>
                <a:spcPts val="375"/>
              </a:spcBef>
              <a:spcAft>
                <a:spcPts val="0"/>
              </a:spcAft>
              <a:buClr>
                <a:schemeClr val="dk1"/>
              </a:buClr>
              <a:buSzPts val="750"/>
              <a:buNone/>
              <a:defRPr sz="750"/>
            </a:lvl7pPr>
            <a:lvl8pPr marL="3657600" lvl="7" indent="-228600" algn="l">
              <a:lnSpc>
                <a:spcPct val="90000"/>
              </a:lnSpc>
              <a:spcBef>
                <a:spcPts val="375"/>
              </a:spcBef>
              <a:spcAft>
                <a:spcPts val="0"/>
              </a:spcAft>
              <a:buClr>
                <a:schemeClr val="dk1"/>
              </a:buClr>
              <a:buSzPts val="750"/>
              <a:buNone/>
              <a:defRPr sz="750"/>
            </a:lvl8pPr>
            <a:lvl9pPr marL="4114800" lvl="8" indent="-228600" algn="l">
              <a:lnSpc>
                <a:spcPct val="90000"/>
              </a:lnSpc>
              <a:spcBef>
                <a:spcPts val="375"/>
              </a:spcBef>
              <a:spcAft>
                <a:spcPts val="0"/>
              </a:spcAft>
              <a:buClr>
                <a:schemeClr val="dk1"/>
              </a:buClr>
              <a:buSzPts val="750"/>
              <a:buNone/>
              <a:defRPr sz="750"/>
            </a:lvl9pPr>
          </a:lstStyle>
          <a:p>
            <a:endParaRPr/>
          </a:p>
        </p:txBody>
      </p:sp>
      <p:sp>
        <p:nvSpPr>
          <p:cNvPr id="86" name="Google Shape;86;p71"/>
          <p:cNvSpPr txBox="1">
            <a:spLocks noGrp="1"/>
          </p:cNvSpPr>
          <p:nvPr>
            <p:ph type="body" idx="4"/>
          </p:nvPr>
        </p:nvSpPr>
        <p:spPr>
          <a:xfrm>
            <a:off x="450000" y="2412000"/>
            <a:ext cx="2700000" cy="2268000"/>
          </a:xfrm>
          <a:prstGeom prst="rect">
            <a:avLst/>
          </a:prstGeom>
          <a:noFill/>
          <a:ln>
            <a:noFill/>
          </a:ln>
        </p:spPr>
        <p:txBody>
          <a:bodyPr spcFirstLastPara="1" wrap="square" lIns="0" tIns="0" rIns="0" bIns="0" anchor="t" anchorCtr="0">
            <a:noAutofit/>
          </a:bodyPr>
          <a:lstStyle>
            <a:lvl1pPr marL="457200" lvl="0" indent="-228600" algn="l">
              <a:lnSpc>
                <a:spcPct val="117647"/>
              </a:lnSpc>
              <a:spcBef>
                <a:spcPts val="0"/>
              </a:spcBef>
              <a:spcAft>
                <a:spcPts val="0"/>
              </a:spcAft>
              <a:buClr>
                <a:schemeClr val="lt1"/>
              </a:buClr>
              <a:buSzPts val="1700"/>
              <a:buNone/>
              <a:defRPr sz="1700">
                <a:solidFill>
                  <a:schemeClr val="lt1"/>
                </a:solidFill>
              </a:defRPr>
            </a:lvl1pPr>
            <a:lvl2pPr marL="914400" lvl="1" indent="-228600" algn="l">
              <a:lnSpc>
                <a:spcPct val="190476"/>
              </a:lnSpc>
              <a:spcBef>
                <a:spcPts val="0"/>
              </a:spcBef>
              <a:spcAft>
                <a:spcPts val="0"/>
              </a:spcAft>
              <a:buClr>
                <a:schemeClr val="dk2"/>
              </a:buClr>
              <a:buSzPts val="1050"/>
              <a:buNone/>
              <a:defRPr sz="1050"/>
            </a:lvl2pPr>
            <a:lvl3pPr marL="1371600" lvl="2" indent="-228600" algn="l">
              <a:lnSpc>
                <a:spcPct val="222222"/>
              </a:lnSpc>
              <a:spcBef>
                <a:spcPts val="0"/>
              </a:spcBef>
              <a:spcAft>
                <a:spcPts val="0"/>
              </a:spcAft>
              <a:buClr>
                <a:schemeClr val="dk2"/>
              </a:buClr>
              <a:buSzPts val="900"/>
              <a:buNone/>
              <a:defRPr sz="900"/>
            </a:lvl3pPr>
            <a:lvl4pPr marL="1828800" lvl="3" indent="-228600" algn="l">
              <a:lnSpc>
                <a:spcPct val="266666"/>
              </a:lnSpc>
              <a:spcBef>
                <a:spcPts val="0"/>
              </a:spcBef>
              <a:spcAft>
                <a:spcPts val="0"/>
              </a:spcAft>
              <a:buClr>
                <a:schemeClr val="dk2"/>
              </a:buClr>
              <a:buSzPts val="750"/>
              <a:buNone/>
              <a:defRPr sz="750"/>
            </a:lvl4pPr>
            <a:lvl5pPr marL="2286000" lvl="4" indent="-228600" algn="l">
              <a:lnSpc>
                <a:spcPct val="266666"/>
              </a:lnSpc>
              <a:spcBef>
                <a:spcPts val="0"/>
              </a:spcBef>
              <a:spcAft>
                <a:spcPts val="0"/>
              </a:spcAft>
              <a:buClr>
                <a:schemeClr val="dk2"/>
              </a:buClr>
              <a:buSzPts val="750"/>
              <a:buNone/>
              <a:defRPr sz="750"/>
            </a:lvl5pPr>
            <a:lvl6pPr marL="2743200" lvl="5" indent="-228600" algn="l">
              <a:lnSpc>
                <a:spcPct val="90000"/>
              </a:lnSpc>
              <a:spcBef>
                <a:spcPts val="375"/>
              </a:spcBef>
              <a:spcAft>
                <a:spcPts val="0"/>
              </a:spcAft>
              <a:buClr>
                <a:schemeClr val="dk1"/>
              </a:buClr>
              <a:buSzPts val="750"/>
              <a:buNone/>
              <a:defRPr sz="750"/>
            </a:lvl6pPr>
            <a:lvl7pPr marL="3200400" lvl="6" indent="-228600" algn="l">
              <a:lnSpc>
                <a:spcPct val="90000"/>
              </a:lnSpc>
              <a:spcBef>
                <a:spcPts val="375"/>
              </a:spcBef>
              <a:spcAft>
                <a:spcPts val="0"/>
              </a:spcAft>
              <a:buClr>
                <a:schemeClr val="dk1"/>
              </a:buClr>
              <a:buSzPts val="750"/>
              <a:buNone/>
              <a:defRPr sz="750"/>
            </a:lvl7pPr>
            <a:lvl8pPr marL="3657600" lvl="7" indent="-228600" algn="l">
              <a:lnSpc>
                <a:spcPct val="90000"/>
              </a:lnSpc>
              <a:spcBef>
                <a:spcPts val="375"/>
              </a:spcBef>
              <a:spcAft>
                <a:spcPts val="0"/>
              </a:spcAft>
              <a:buClr>
                <a:schemeClr val="dk1"/>
              </a:buClr>
              <a:buSzPts val="750"/>
              <a:buNone/>
              <a:defRPr sz="750"/>
            </a:lvl8pPr>
            <a:lvl9pPr marL="4114800" lvl="8" indent="-228600" algn="l">
              <a:lnSpc>
                <a:spcPct val="90000"/>
              </a:lnSpc>
              <a:spcBef>
                <a:spcPts val="375"/>
              </a:spcBef>
              <a:spcAft>
                <a:spcPts val="0"/>
              </a:spcAft>
              <a:buClr>
                <a:schemeClr val="dk1"/>
              </a:buClr>
              <a:buSzPts val="750"/>
              <a:buNone/>
              <a:defRPr sz="750"/>
            </a:lvl9pPr>
          </a:lstStyle>
          <a:p>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wee grafieken">
  <p:cSld name="Twee grafieken">
    <p:spTree>
      <p:nvGrpSpPr>
        <p:cNvPr id="1" name="Shape 87"/>
        <p:cNvGrpSpPr/>
        <p:nvPr/>
      </p:nvGrpSpPr>
      <p:grpSpPr>
        <a:xfrm>
          <a:off x="0" y="0"/>
          <a:ext cx="0" cy="0"/>
          <a:chOff x="0" y="0"/>
          <a:chExt cx="0" cy="0"/>
        </a:xfrm>
      </p:grpSpPr>
      <p:sp>
        <p:nvSpPr>
          <p:cNvPr id="88" name="Google Shape;88;p72"/>
          <p:cNvSpPr txBox="1">
            <a:spLocks noGrp="1"/>
          </p:cNvSpPr>
          <p:nvPr>
            <p:ph type="body" idx="1"/>
          </p:nvPr>
        </p:nvSpPr>
        <p:spPr>
          <a:xfrm>
            <a:off x="4752000" y="175500"/>
            <a:ext cx="3999600" cy="2884500"/>
          </a:xfrm>
          <a:prstGeom prst="rect">
            <a:avLst/>
          </a:prstGeom>
          <a:noFill/>
          <a:ln>
            <a:noFill/>
          </a:ln>
        </p:spPr>
        <p:txBody>
          <a:bodyPr spcFirstLastPara="1" wrap="square" lIns="360000" tIns="360000" rIns="360000" bIns="0" anchor="t" anchorCtr="0">
            <a:noAutofit/>
          </a:bodyPr>
          <a:lstStyle>
            <a:lvl1pPr marL="457200" lvl="0" indent="-228600" algn="ctr">
              <a:lnSpc>
                <a:spcPct val="125000"/>
              </a:lnSpc>
              <a:spcBef>
                <a:spcPts val="0"/>
              </a:spcBef>
              <a:spcAft>
                <a:spcPts val="0"/>
              </a:spcAft>
              <a:buClr>
                <a:srgbClr val="7F7F7F"/>
              </a:buClr>
              <a:buSzPts val="1600"/>
              <a:buFont typeface="Arial"/>
              <a:buNone/>
              <a:defRPr sz="1600">
                <a:solidFill>
                  <a:srgbClr val="7F7F7F"/>
                </a:solidFill>
              </a:defRPr>
            </a:lvl1pPr>
            <a:lvl2pPr marL="914400" lvl="1" indent="-228600" algn="l">
              <a:lnSpc>
                <a:spcPct val="117647"/>
              </a:lnSpc>
              <a:spcBef>
                <a:spcPts val="0"/>
              </a:spcBef>
              <a:spcAft>
                <a:spcPts val="0"/>
              </a:spcAft>
              <a:buClr>
                <a:srgbClr val="7F7F7F"/>
              </a:buClr>
              <a:buSzPts val="1700"/>
              <a:buFont typeface="Arial"/>
              <a:buNone/>
              <a:defRPr>
                <a:solidFill>
                  <a:srgbClr val="7F7F7F"/>
                </a:solidFill>
              </a:defRPr>
            </a:lvl2pPr>
            <a:lvl3pPr marL="1371600" lvl="2" indent="-228600" algn="l">
              <a:lnSpc>
                <a:spcPct val="117647"/>
              </a:lnSpc>
              <a:spcBef>
                <a:spcPts val="0"/>
              </a:spcBef>
              <a:spcAft>
                <a:spcPts val="0"/>
              </a:spcAft>
              <a:buClr>
                <a:srgbClr val="7F7F7F"/>
              </a:buClr>
              <a:buSzPts val="1700"/>
              <a:buFont typeface="Arial"/>
              <a:buNone/>
              <a:defRPr>
                <a:solidFill>
                  <a:srgbClr val="7F7F7F"/>
                </a:solidFill>
              </a:defRPr>
            </a:lvl3pPr>
            <a:lvl4pPr marL="1828800" lvl="3" indent="-228600" algn="ctr">
              <a:lnSpc>
                <a:spcPct val="117647"/>
              </a:lnSpc>
              <a:spcBef>
                <a:spcPts val="0"/>
              </a:spcBef>
              <a:spcAft>
                <a:spcPts val="0"/>
              </a:spcAft>
              <a:buClr>
                <a:srgbClr val="7F7F7F"/>
              </a:buClr>
              <a:buSzPts val="1700"/>
              <a:buFont typeface="Arial"/>
              <a:buNone/>
              <a:defRPr>
                <a:solidFill>
                  <a:srgbClr val="7F7F7F"/>
                </a:solidFill>
              </a:defRPr>
            </a:lvl4pPr>
            <a:lvl5pPr marL="2286000" lvl="4" indent="-228600" algn="l">
              <a:lnSpc>
                <a:spcPct val="117647"/>
              </a:lnSpc>
              <a:spcBef>
                <a:spcPts val="0"/>
              </a:spcBef>
              <a:spcAft>
                <a:spcPts val="0"/>
              </a:spcAft>
              <a:buClr>
                <a:srgbClr val="7F7F7F"/>
              </a:buClr>
              <a:buSzPts val="1700"/>
              <a:buFont typeface="Arial"/>
              <a:buNone/>
              <a:defRPr>
                <a:solidFill>
                  <a:srgbClr val="7F7F7F"/>
                </a:solidFill>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89" name="Google Shape;89;p72"/>
          <p:cNvSpPr/>
          <p:nvPr/>
        </p:nvSpPr>
        <p:spPr>
          <a:xfrm>
            <a:off x="0" y="0"/>
            <a:ext cx="4572000" cy="5144400"/>
          </a:xfrm>
          <a:prstGeom prst="rect">
            <a:avLst/>
          </a:prstGeom>
          <a:solidFill>
            <a:schemeClr val="dk2"/>
          </a:soli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000000"/>
              </a:buClr>
              <a:buSzPts val="1350"/>
              <a:buFont typeface="Arial"/>
              <a:buNone/>
            </a:pPr>
            <a:endParaRPr sz="1350" b="0" i="0" u="none" strike="noStrike" cap="none">
              <a:solidFill>
                <a:schemeClr val="accent1"/>
              </a:solidFill>
              <a:latin typeface="Arial"/>
              <a:ea typeface="Arial"/>
              <a:cs typeface="Arial"/>
              <a:sym typeface="Arial"/>
            </a:endParaRPr>
          </a:p>
        </p:txBody>
      </p:sp>
      <p:sp>
        <p:nvSpPr>
          <p:cNvPr id="90" name="Google Shape;90;p72"/>
          <p:cNvSpPr txBox="1">
            <a:spLocks noGrp="1"/>
          </p:cNvSpPr>
          <p:nvPr>
            <p:ph type="dt" idx="10"/>
          </p:nvPr>
        </p:nvSpPr>
        <p:spPr>
          <a:xfrm>
            <a:off x="7056000" y="4788000"/>
            <a:ext cx="1440000" cy="180000"/>
          </a:xfrm>
          <a:prstGeom prst="rect">
            <a:avLst/>
          </a:prstGeom>
          <a:noFill/>
          <a:ln>
            <a:noFill/>
          </a:ln>
        </p:spPr>
        <p:txBody>
          <a:bodyPr spcFirstLastPara="1" wrap="square" lIns="0" tIns="0" rIns="0" bIns="0" anchor="t"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1" name="Google Shape;91;p72"/>
          <p:cNvSpPr txBox="1">
            <a:spLocks noGrp="1"/>
          </p:cNvSpPr>
          <p:nvPr>
            <p:ph type="ftr" idx="11"/>
          </p:nvPr>
        </p:nvSpPr>
        <p:spPr>
          <a:xfrm>
            <a:off x="612000" y="4788000"/>
            <a:ext cx="3960000" cy="180000"/>
          </a:xfrm>
          <a:prstGeom prst="rect">
            <a:avLst/>
          </a:prstGeom>
          <a:noFill/>
          <a:ln>
            <a:noFill/>
          </a:ln>
        </p:spPr>
        <p:txBody>
          <a:bodyPr spcFirstLastPara="1" wrap="square" lIns="0" tIns="0" rIns="0" bIns="0" anchor="t" anchorCtr="0">
            <a:noAutofit/>
          </a:bodyPr>
          <a:lstStyle>
            <a:lvl1pPr lvl="0" algn="l">
              <a:lnSpc>
                <a:spcPct val="100000"/>
              </a:lnSpc>
              <a:spcBef>
                <a:spcPts val="0"/>
              </a:spcBef>
              <a:spcAft>
                <a:spcPts val="0"/>
              </a:spcAft>
              <a:buSzPts val="1400"/>
              <a:buNone/>
              <a:defRPr>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2" name="Google Shape;92;p72"/>
          <p:cNvSpPr txBox="1">
            <a:spLocks noGrp="1"/>
          </p:cNvSpPr>
          <p:nvPr>
            <p:ph type="sldNum" idx="12"/>
          </p:nvPr>
        </p:nvSpPr>
        <p:spPr>
          <a:xfrm>
            <a:off x="8751600" y="4788000"/>
            <a:ext cx="392400" cy="180000"/>
          </a:xfrm>
          <a:prstGeom prst="rect">
            <a:avLst/>
          </a:prstGeom>
          <a:noFill/>
          <a:ln>
            <a:noFill/>
          </a:ln>
        </p:spPr>
        <p:txBody>
          <a:bodyPr spcFirstLastPara="1" wrap="square" lIns="0" tIns="0" rIns="0" bIns="0" anchor="t" anchorCtr="0">
            <a:noAutofit/>
          </a:bodyPr>
          <a:lstStyle>
            <a:lvl1pPr marL="0" marR="0" lvl="0" indent="0" algn="l">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1pPr>
            <a:lvl2pPr marL="0" marR="0" lvl="1" indent="0" algn="l">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2pPr>
            <a:lvl3pPr marL="0" marR="0" lvl="2" indent="0" algn="l">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3pPr>
            <a:lvl4pPr marL="0" marR="0" lvl="3" indent="0" algn="l">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4pPr>
            <a:lvl5pPr marL="0" marR="0" lvl="4" indent="0" algn="l">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5pPr>
            <a:lvl6pPr marL="0" marR="0" lvl="5" indent="0" algn="l">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6pPr>
            <a:lvl7pPr marL="0" marR="0" lvl="6" indent="0" algn="l">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7pPr>
            <a:lvl8pPr marL="0" marR="0" lvl="7" indent="0" algn="l">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8pPr>
            <a:lvl9pPr marL="0" marR="0" lvl="8" indent="0" algn="l">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nl-NL"/>
              <a:t>‹nr.›</a:t>
            </a:fld>
            <a:endParaRPr/>
          </a:p>
        </p:txBody>
      </p:sp>
      <p:sp>
        <p:nvSpPr>
          <p:cNvPr id="93" name="Google Shape;93;p72"/>
          <p:cNvSpPr txBox="1">
            <a:spLocks noGrp="1"/>
          </p:cNvSpPr>
          <p:nvPr>
            <p:ph type="body" idx="2"/>
          </p:nvPr>
        </p:nvSpPr>
        <p:spPr>
          <a:xfrm>
            <a:off x="392400" y="180000"/>
            <a:ext cx="3999600" cy="2880000"/>
          </a:xfrm>
          <a:prstGeom prst="rect">
            <a:avLst/>
          </a:prstGeom>
          <a:noFill/>
          <a:ln>
            <a:noFill/>
          </a:ln>
        </p:spPr>
        <p:txBody>
          <a:bodyPr spcFirstLastPara="1" wrap="square" lIns="360000" tIns="360000" rIns="360000" bIns="0" anchor="t" anchorCtr="0">
            <a:noAutofit/>
          </a:bodyPr>
          <a:lstStyle>
            <a:lvl1pPr marL="457200" lvl="0" indent="-228600" algn="ctr">
              <a:lnSpc>
                <a:spcPct val="125000"/>
              </a:lnSpc>
              <a:spcBef>
                <a:spcPts val="0"/>
              </a:spcBef>
              <a:spcAft>
                <a:spcPts val="0"/>
              </a:spcAft>
              <a:buClr>
                <a:schemeClr val="lt1"/>
              </a:buClr>
              <a:buSzPts val="1600"/>
              <a:buFont typeface="Arial"/>
              <a:buNone/>
              <a:defRPr sz="1600">
                <a:solidFill>
                  <a:schemeClr val="lt1"/>
                </a:solidFill>
              </a:defRPr>
            </a:lvl1pPr>
            <a:lvl2pPr marL="914400" lvl="1" indent="-228600" algn="l">
              <a:lnSpc>
                <a:spcPct val="117647"/>
              </a:lnSpc>
              <a:spcBef>
                <a:spcPts val="0"/>
              </a:spcBef>
              <a:spcAft>
                <a:spcPts val="0"/>
              </a:spcAft>
              <a:buClr>
                <a:srgbClr val="7F7F7F"/>
              </a:buClr>
              <a:buSzPts val="1700"/>
              <a:buFont typeface="Arial"/>
              <a:buNone/>
              <a:defRPr>
                <a:solidFill>
                  <a:srgbClr val="7F7F7F"/>
                </a:solidFill>
              </a:defRPr>
            </a:lvl2pPr>
            <a:lvl3pPr marL="1371600" lvl="2" indent="-228600" algn="l">
              <a:lnSpc>
                <a:spcPct val="117647"/>
              </a:lnSpc>
              <a:spcBef>
                <a:spcPts val="0"/>
              </a:spcBef>
              <a:spcAft>
                <a:spcPts val="0"/>
              </a:spcAft>
              <a:buClr>
                <a:srgbClr val="7F7F7F"/>
              </a:buClr>
              <a:buSzPts val="1700"/>
              <a:buFont typeface="Arial"/>
              <a:buNone/>
              <a:defRPr>
                <a:solidFill>
                  <a:srgbClr val="7F7F7F"/>
                </a:solidFill>
              </a:defRPr>
            </a:lvl3pPr>
            <a:lvl4pPr marL="1828800" lvl="3" indent="-228600" algn="ctr">
              <a:lnSpc>
                <a:spcPct val="117647"/>
              </a:lnSpc>
              <a:spcBef>
                <a:spcPts val="0"/>
              </a:spcBef>
              <a:spcAft>
                <a:spcPts val="0"/>
              </a:spcAft>
              <a:buClr>
                <a:srgbClr val="7F7F7F"/>
              </a:buClr>
              <a:buSzPts val="1700"/>
              <a:buFont typeface="Arial"/>
              <a:buNone/>
              <a:defRPr>
                <a:solidFill>
                  <a:srgbClr val="7F7F7F"/>
                </a:solidFill>
              </a:defRPr>
            </a:lvl4pPr>
            <a:lvl5pPr marL="2286000" lvl="4" indent="-228600" algn="l">
              <a:lnSpc>
                <a:spcPct val="117647"/>
              </a:lnSpc>
              <a:spcBef>
                <a:spcPts val="0"/>
              </a:spcBef>
              <a:spcAft>
                <a:spcPts val="0"/>
              </a:spcAft>
              <a:buClr>
                <a:srgbClr val="7F7F7F"/>
              </a:buClr>
              <a:buSzPts val="1700"/>
              <a:buFont typeface="Arial"/>
              <a:buNone/>
              <a:defRPr>
                <a:solidFill>
                  <a:srgbClr val="7F7F7F"/>
                </a:solidFill>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94" name="Google Shape;94;p72"/>
          <p:cNvSpPr txBox="1">
            <a:spLocks noGrp="1"/>
          </p:cNvSpPr>
          <p:nvPr>
            <p:ph type="body" idx="3"/>
          </p:nvPr>
        </p:nvSpPr>
        <p:spPr>
          <a:xfrm>
            <a:off x="5040000" y="3491999"/>
            <a:ext cx="3672000" cy="1188000"/>
          </a:xfrm>
          <a:prstGeom prst="rect">
            <a:avLst/>
          </a:prstGeom>
          <a:noFill/>
          <a:ln>
            <a:noFill/>
          </a:ln>
        </p:spPr>
        <p:txBody>
          <a:bodyPr spcFirstLastPara="1" wrap="square" lIns="0" tIns="0" rIns="0" bIns="0" anchor="t" anchorCtr="0">
            <a:noAutofit/>
          </a:bodyPr>
          <a:lstStyle>
            <a:lvl1pPr marL="457200" lvl="0" indent="-228600" algn="l">
              <a:lnSpc>
                <a:spcPct val="117647"/>
              </a:lnSpc>
              <a:spcBef>
                <a:spcPts val="0"/>
              </a:spcBef>
              <a:spcAft>
                <a:spcPts val="0"/>
              </a:spcAft>
              <a:buClr>
                <a:schemeClr val="dk2"/>
              </a:buClr>
              <a:buSzPts val="1700"/>
              <a:buNone/>
              <a:defRPr sz="1700"/>
            </a:lvl1pPr>
            <a:lvl2pPr marL="914400" lvl="1" indent="-228600" algn="l">
              <a:lnSpc>
                <a:spcPct val="190476"/>
              </a:lnSpc>
              <a:spcBef>
                <a:spcPts val="0"/>
              </a:spcBef>
              <a:spcAft>
                <a:spcPts val="0"/>
              </a:spcAft>
              <a:buClr>
                <a:schemeClr val="dk2"/>
              </a:buClr>
              <a:buSzPts val="1050"/>
              <a:buNone/>
              <a:defRPr sz="1050"/>
            </a:lvl2pPr>
            <a:lvl3pPr marL="1371600" lvl="2" indent="-228600" algn="l">
              <a:lnSpc>
                <a:spcPct val="222222"/>
              </a:lnSpc>
              <a:spcBef>
                <a:spcPts val="0"/>
              </a:spcBef>
              <a:spcAft>
                <a:spcPts val="0"/>
              </a:spcAft>
              <a:buClr>
                <a:schemeClr val="dk2"/>
              </a:buClr>
              <a:buSzPts val="900"/>
              <a:buNone/>
              <a:defRPr sz="900"/>
            </a:lvl3pPr>
            <a:lvl4pPr marL="1828800" lvl="3" indent="-228600" algn="l">
              <a:lnSpc>
                <a:spcPct val="266666"/>
              </a:lnSpc>
              <a:spcBef>
                <a:spcPts val="0"/>
              </a:spcBef>
              <a:spcAft>
                <a:spcPts val="0"/>
              </a:spcAft>
              <a:buClr>
                <a:schemeClr val="dk2"/>
              </a:buClr>
              <a:buSzPts val="750"/>
              <a:buNone/>
              <a:defRPr sz="750"/>
            </a:lvl4pPr>
            <a:lvl5pPr marL="2286000" lvl="4" indent="-228600" algn="l">
              <a:lnSpc>
                <a:spcPct val="266666"/>
              </a:lnSpc>
              <a:spcBef>
                <a:spcPts val="0"/>
              </a:spcBef>
              <a:spcAft>
                <a:spcPts val="0"/>
              </a:spcAft>
              <a:buClr>
                <a:schemeClr val="dk2"/>
              </a:buClr>
              <a:buSzPts val="750"/>
              <a:buNone/>
              <a:defRPr sz="750"/>
            </a:lvl5pPr>
            <a:lvl6pPr marL="2743200" lvl="5" indent="-228600" algn="l">
              <a:lnSpc>
                <a:spcPct val="90000"/>
              </a:lnSpc>
              <a:spcBef>
                <a:spcPts val="375"/>
              </a:spcBef>
              <a:spcAft>
                <a:spcPts val="0"/>
              </a:spcAft>
              <a:buClr>
                <a:schemeClr val="dk1"/>
              </a:buClr>
              <a:buSzPts val="750"/>
              <a:buNone/>
              <a:defRPr sz="750"/>
            </a:lvl6pPr>
            <a:lvl7pPr marL="3200400" lvl="6" indent="-228600" algn="l">
              <a:lnSpc>
                <a:spcPct val="90000"/>
              </a:lnSpc>
              <a:spcBef>
                <a:spcPts val="375"/>
              </a:spcBef>
              <a:spcAft>
                <a:spcPts val="0"/>
              </a:spcAft>
              <a:buClr>
                <a:schemeClr val="dk1"/>
              </a:buClr>
              <a:buSzPts val="750"/>
              <a:buNone/>
              <a:defRPr sz="750"/>
            </a:lvl7pPr>
            <a:lvl8pPr marL="3657600" lvl="7" indent="-228600" algn="l">
              <a:lnSpc>
                <a:spcPct val="90000"/>
              </a:lnSpc>
              <a:spcBef>
                <a:spcPts val="375"/>
              </a:spcBef>
              <a:spcAft>
                <a:spcPts val="0"/>
              </a:spcAft>
              <a:buClr>
                <a:schemeClr val="dk1"/>
              </a:buClr>
              <a:buSzPts val="750"/>
              <a:buNone/>
              <a:defRPr sz="750"/>
            </a:lvl8pPr>
            <a:lvl9pPr marL="4114800" lvl="8" indent="-228600" algn="l">
              <a:lnSpc>
                <a:spcPct val="90000"/>
              </a:lnSpc>
              <a:spcBef>
                <a:spcPts val="375"/>
              </a:spcBef>
              <a:spcAft>
                <a:spcPts val="0"/>
              </a:spcAft>
              <a:buClr>
                <a:schemeClr val="dk1"/>
              </a:buClr>
              <a:buSzPts val="750"/>
              <a:buNone/>
              <a:defRPr sz="750"/>
            </a:lvl9pPr>
          </a:lstStyle>
          <a:p>
            <a:endParaRPr/>
          </a:p>
        </p:txBody>
      </p:sp>
      <p:sp>
        <p:nvSpPr>
          <p:cNvPr id="95" name="Google Shape;95;p72"/>
          <p:cNvSpPr txBox="1">
            <a:spLocks noGrp="1"/>
          </p:cNvSpPr>
          <p:nvPr>
            <p:ph type="body" idx="4"/>
          </p:nvPr>
        </p:nvSpPr>
        <p:spPr>
          <a:xfrm>
            <a:off x="432000" y="3491999"/>
            <a:ext cx="3672000" cy="1188000"/>
          </a:xfrm>
          <a:prstGeom prst="rect">
            <a:avLst/>
          </a:prstGeom>
          <a:noFill/>
          <a:ln>
            <a:noFill/>
          </a:ln>
        </p:spPr>
        <p:txBody>
          <a:bodyPr spcFirstLastPara="1" wrap="square" lIns="0" tIns="0" rIns="0" bIns="0" anchor="t" anchorCtr="0">
            <a:noAutofit/>
          </a:bodyPr>
          <a:lstStyle>
            <a:lvl1pPr marL="457200" lvl="0" indent="-228600" algn="l">
              <a:lnSpc>
                <a:spcPct val="117647"/>
              </a:lnSpc>
              <a:spcBef>
                <a:spcPts val="0"/>
              </a:spcBef>
              <a:spcAft>
                <a:spcPts val="0"/>
              </a:spcAft>
              <a:buClr>
                <a:schemeClr val="lt1"/>
              </a:buClr>
              <a:buSzPts val="1700"/>
              <a:buNone/>
              <a:defRPr sz="1700">
                <a:solidFill>
                  <a:schemeClr val="lt1"/>
                </a:solidFill>
              </a:defRPr>
            </a:lvl1pPr>
            <a:lvl2pPr marL="914400" lvl="1" indent="-228600" algn="l">
              <a:lnSpc>
                <a:spcPct val="190476"/>
              </a:lnSpc>
              <a:spcBef>
                <a:spcPts val="0"/>
              </a:spcBef>
              <a:spcAft>
                <a:spcPts val="0"/>
              </a:spcAft>
              <a:buClr>
                <a:schemeClr val="dk2"/>
              </a:buClr>
              <a:buSzPts val="1050"/>
              <a:buNone/>
              <a:defRPr sz="1050"/>
            </a:lvl2pPr>
            <a:lvl3pPr marL="1371600" lvl="2" indent="-228600" algn="l">
              <a:lnSpc>
                <a:spcPct val="222222"/>
              </a:lnSpc>
              <a:spcBef>
                <a:spcPts val="0"/>
              </a:spcBef>
              <a:spcAft>
                <a:spcPts val="0"/>
              </a:spcAft>
              <a:buClr>
                <a:schemeClr val="dk2"/>
              </a:buClr>
              <a:buSzPts val="900"/>
              <a:buNone/>
              <a:defRPr sz="900"/>
            </a:lvl3pPr>
            <a:lvl4pPr marL="1828800" lvl="3" indent="-228600" algn="l">
              <a:lnSpc>
                <a:spcPct val="266666"/>
              </a:lnSpc>
              <a:spcBef>
                <a:spcPts val="0"/>
              </a:spcBef>
              <a:spcAft>
                <a:spcPts val="0"/>
              </a:spcAft>
              <a:buClr>
                <a:schemeClr val="dk2"/>
              </a:buClr>
              <a:buSzPts val="750"/>
              <a:buNone/>
              <a:defRPr sz="750"/>
            </a:lvl4pPr>
            <a:lvl5pPr marL="2286000" lvl="4" indent="-228600" algn="l">
              <a:lnSpc>
                <a:spcPct val="266666"/>
              </a:lnSpc>
              <a:spcBef>
                <a:spcPts val="0"/>
              </a:spcBef>
              <a:spcAft>
                <a:spcPts val="0"/>
              </a:spcAft>
              <a:buClr>
                <a:schemeClr val="dk2"/>
              </a:buClr>
              <a:buSzPts val="750"/>
              <a:buNone/>
              <a:defRPr sz="750"/>
            </a:lvl5pPr>
            <a:lvl6pPr marL="2743200" lvl="5" indent="-228600" algn="l">
              <a:lnSpc>
                <a:spcPct val="90000"/>
              </a:lnSpc>
              <a:spcBef>
                <a:spcPts val="375"/>
              </a:spcBef>
              <a:spcAft>
                <a:spcPts val="0"/>
              </a:spcAft>
              <a:buClr>
                <a:schemeClr val="dk1"/>
              </a:buClr>
              <a:buSzPts val="750"/>
              <a:buNone/>
              <a:defRPr sz="750"/>
            </a:lvl6pPr>
            <a:lvl7pPr marL="3200400" lvl="6" indent="-228600" algn="l">
              <a:lnSpc>
                <a:spcPct val="90000"/>
              </a:lnSpc>
              <a:spcBef>
                <a:spcPts val="375"/>
              </a:spcBef>
              <a:spcAft>
                <a:spcPts val="0"/>
              </a:spcAft>
              <a:buClr>
                <a:schemeClr val="dk1"/>
              </a:buClr>
              <a:buSzPts val="750"/>
              <a:buNone/>
              <a:defRPr sz="750"/>
            </a:lvl7pPr>
            <a:lvl8pPr marL="3657600" lvl="7" indent="-228600" algn="l">
              <a:lnSpc>
                <a:spcPct val="90000"/>
              </a:lnSpc>
              <a:spcBef>
                <a:spcPts val="375"/>
              </a:spcBef>
              <a:spcAft>
                <a:spcPts val="0"/>
              </a:spcAft>
              <a:buClr>
                <a:schemeClr val="dk1"/>
              </a:buClr>
              <a:buSzPts val="750"/>
              <a:buNone/>
              <a:defRPr sz="750"/>
            </a:lvl8pPr>
            <a:lvl9pPr marL="4114800" lvl="8" indent="-228600" algn="l">
              <a:lnSpc>
                <a:spcPct val="90000"/>
              </a:lnSpc>
              <a:spcBef>
                <a:spcPts val="375"/>
              </a:spcBef>
              <a:spcAft>
                <a:spcPts val="0"/>
              </a:spcAft>
              <a:buClr>
                <a:schemeClr val="dk1"/>
              </a:buClr>
              <a:buSzPts val="750"/>
              <a:buNone/>
              <a:defRPr sz="750"/>
            </a:lvl9pPr>
          </a:lstStyle>
          <a:p>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Alleen afbeelding">
  <p:cSld name="Alleen afbeelding">
    <p:bg>
      <p:bgPr>
        <a:solidFill>
          <a:schemeClr val="dk2"/>
        </a:solidFill>
        <a:effectLst/>
      </p:bgPr>
    </p:bg>
    <p:spTree>
      <p:nvGrpSpPr>
        <p:cNvPr id="1" name="Shape 96"/>
        <p:cNvGrpSpPr/>
        <p:nvPr/>
      </p:nvGrpSpPr>
      <p:grpSpPr>
        <a:xfrm>
          <a:off x="0" y="0"/>
          <a:ext cx="0" cy="0"/>
          <a:chOff x="0" y="0"/>
          <a:chExt cx="0" cy="0"/>
        </a:xfrm>
      </p:grpSpPr>
      <p:sp>
        <p:nvSpPr>
          <p:cNvPr id="97" name="Google Shape;97;p73"/>
          <p:cNvSpPr>
            <a:spLocks noGrp="1"/>
          </p:cNvSpPr>
          <p:nvPr>
            <p:ph type="pic" idx="2"/>
          </p:nvPr>
        </p:nvSpPr>
        <p:spPr>
          <a:xfrm>
            <a:off x="612000" y="611999"/>
            <a:ext cx="7946125" cy="3924000"/>
          </a:xfrm>
          <a:prstGeom prst="rect">
            <a:avLst/>
          </a:prstGeom>
          <a:solidFill>
            <a:srgbClr val="D8D8D8"/>
          </a:solidFill>
          <a:ln>
            <a:noFill/>
          </a:ln>
        </p:spPr>
      </p:sp>
      <p:sp>
        <p:nvSpPr>
          <p:cNvPr id="98" name="Google Shape;98;p73"/>
          <p:cNvSpPr txBox="1">
            <a:spLocks noGrp="1"/>
          </p:cNvSpPr>
          <p:nvPr>
            <p:ph type="dt" idx="10"/>
          </p:nvPr>
        </p:nvSpPr>
        <p:spPr>
          <a:xfrm>
            <a:off x="7056000" y="4788000"/>
            <a:ext cx="1440000" cy="180000"/>
          </a:xfrm>
          <a:prstGeom prst="rect">
            <a:avLst/>
          </a:prstGeom>
          <a:noFill/>
          <a:ln>
            <a:noFill/>
          </a:ln>
        </p:spPr>
        <p:txBody>
          <a:bodyPr spcFirstLastPara="1" wrap="square" lIns="0" tIns="0" rIns="0" bIns="0" anchor="t" anchorCtr="0">
            <a:noAutofit/>
          </a:bodyPr>
          <a:lstStyle>
            <a:lvl1pPr lvl="0" algn="r">
              <a:lnSpc>
                <a:spcPct val="100000"/>
              </a:lnSpc>
              <a:spcBef>
                <a:spcPts val="0"/>
              </a:spcBef>
              <a:spcAft>
                <a:spcPts val="0"/>
              </a:spcAft>
              <a:buSzPts val="1400"/>
              <a:buNone/>
              <a:defRPr>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9" name="Google Shape;99;p73"/>
          <p:cNvSpPr txBox="1">
            <a:spLocks noGrp="1"/>
          </p:cNvSpPr>
          <p:nvPr>
            <p:ph type="ftr" idx="11"/>
          </p:nvPr>
        </p:nvSpPr>
        <p:spPr>
          <a:xfrm>
            <a:off x="612000" y="4788000"/>
            <a:ext cx="3960000" cy="180000"/>
          </a:xfrm>
          <a:prstGeom prst="rect">
            <a:avLst/>
          </a:prstGeom>
          <a:noFill/>
          <a:ln>
            <a:noFill/>
          </a:ln>
        </p:spPr>
        <p:txBody>
          <a:bodyPr spcFirstLastPara="1" wrap="square" lIns="0" tIns="0" rIns="0" bIns="0" anchor="t" anchorCtr="0">
            <a:noAutofit/>
          </a:bodyPr>
          <a:lstStyle>
            <a:lvl1pPr lvl="0" algn="l">
              <a:lnSpc>
                <a:spcPct val="100000"/>
              </a:lnSpc>
              <a:spcBef>
                <a:spcPts val="0"/>
              </a:spcBef>
              <a:spcAft>
                <a:spcPts val="0"/>
              </a:spcAft>
              <a:buSzPts val="1400"/>
              <a:buNone/>
              <a:defRPr>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0" name="Google Shape;100;p73"/>
          <p:cNvSpPr txBox="1">
            <a:spLocks noGrp="1"/>
          </p:cNvSpPr>
          <p:nvPr>
            <p:ph type="sldNum" idx="12"/>
          </p:nvPr>
        </p:nvSpPr>
        <p:spPr>
          <a:xfrm>
            <a:off x="8751600" y="4788000"/>
            <a:ext cx="392400" cy="180000"/>
          </a:xfrm>
          <a:prstGeom prst="rect">
            <a:avLst/>
          </a:prstGeom>
          <a:noFill/>
          <a:ln>
            <a:noFill/>
          </a:ln>
        </p:spPr>
        <p:txBody>
          <a:bodyPr spcFirstLastPara="1" wrap="square" lIns="0" tIns="0" rIns="0" bIns="0" anchor="t" anchorCtr="0">
            <a:noAutofit/>
          </a:bodyPr>
          <a:lstStyle>
            <a:lvl1pPr marL="0" marR="0" lvl="0" indent="0" algn="l">
              <a:lnSpc>
                <a:spcPct val="100000"/>
              </a:lnSpc>
              <a:spcBef>
                <a:spcPts val="0"/>
              </a:spcBef>
              <a:spcAft>
                <a:spcPts val="0"/>
              </a:spcAft>
              <a:buClr>
                <a:srgbClr val="000000"/>
              </a:buClr>
              <a:buSzPts val="900"/>
              <a:buFont typeface="Arial"/>
              <a:buNone/>
              <a:defRPr sz="900" b="0" i="0" u="none" strike="noStrike" cap="none">
                <a:solidFill>
                  <a:schemeClr val="lt1"/>
                </a:solidFill>
                <a:latin typeface="Arial"/>
                <a:ea typeface="Arial"/>
                <a:cs typeface="Arial"/>
                <a:sym typeface="Arial"/>
              </a:defRPr>
            </a:lvl1pPr>
            <a:lvl2pPr marL="0" marR="0" lvl="1" indent="0" algn="l">
              <a:lnSpc>
                <a:spcPct val="100000"/>
              </a:lnSpc>
              <a:spcBef>
                <a:spcPts val="0"/>
              </a:spcBef>
              <a:spcAft>
                <a:spcPts val="0"/>
              </a:spcAft>
              <a:buClr>
                <a:srgbClr val="000000"/>
              </a:buClr>
              <a:buSzPts val="900"/>
              <a:buFont typeface="Arial"/>
              <a:buNone/>
              <a:defRPr sz="900" b="0" i="0" u="none" strike="noStrike" cap="none">
                <a:solidFill>
                  <a:schemeClr val="lt1"/>
                </a:solidFill>
                <a:latin typeface="Arial"/>
                <a:ea typeface="Arial"/>
                <a:cs typeface="Arial"/>
                <a:sym typeface="Arial"/>
              </a:defRPr>
            </a:lvl2pPr>
            <a:lvl3pPr marL="0" marR="0" lvl="2" indent="0" algn="l">
              <a:lnSpc>
                <a:spcPct val="100000"/>
              </a:lnSpc>
              <a:spcBef>
                <a:spcPts val="0"/>
              </a:spcBef>
              <a:spcAft>
                <a:spcPts val="0"/>
              </a:spcAft>
              <a:buClr>
                <a:srgbClr val="000000"/>
              </a:buClr>
              <a:buSzPts val="900"/>
              <a:buFont typeface="Arial"/>
              <a:buNone/>
              <a:defRPr sz="900" b="0" i="0" u="none" strike="noStrike" cap="none">
                <a:solidFill>
                  <a:schemeClr val="lt1"/>
                </a:solidFill>
                <a:latin typeface="Arial"/>
                <a:ea typeface="Arial"/>
                <a:cs typeface="Arial"/>
                <a:sym typeface="Arial"/>
              </a:defRPr>
            </a:lvl3pPr>
            <a:lvl4pPr marL="0" marR="0" lvl="3" indent="0" algn="l">
              <a:lnSpc>
                <a:spcPct val="100000"/>
              </a:lnSpc>
              <a:spcBef>
                <a:spcPts val="0"/>
              </a:spcBef>
              <a:spcAft>
                <a:spcPts val="0"/>
              </a:spcAft>
              <a:buClr>
                <a:srgbClr val="000000"/>
              </a:buClr>
              <a:buSzPts val="900"/>
              <a:buFont typeface="Arial"/>
              <a:buNone/>
              <a:defRPr sz="900" b="0" i="0" u="none" strike="noStrike" cap="none">
                <a:solidFill>
                  <a:schemeClr val="lt1"/>
                </a:solidFill>
                <a:latin typeface="Arial"/>
                <a:ea typeface="Arial"/>
                <a:cs typeface="Arial"/>
                <a:sym typeface="Arial"/>
              </a:defRPr>
            </a:lvl4pPr>
            <a:lvl5pPr marL="0" marR="0" lvl="4" indent="0" algn="l">
              <a:lnSpc>
                <a:spcPct val="100000"/>
              </a:lnSpc>
              <a:spcBef>
                <a:spcPts val="0"/>
              </a:spcBef>
              <a:spcAft>
                <a:spcPts val="0"/>
              </a:spcAft>
              <a:buClr>
                <a:srgbClr val="000000"/>
              </a:buClr>
              <a:buSzPts val="900"/>
              <a:buFont typeface="Arial"/>
              <a:buNone/>
              <a:defRPr sz="900" b="0" i="0" u="none" strike="noStrike" cap="none">
                <a:solidFill>
                  <a:schemeClr val="lt1"/>
                </a:solidFill>
                <a:latin typeface="Arial"/>
                <a:ea typeface="Arial"/>
                <a:cs typeface="Arial"/>
                <a:sym typeface="Arial"/>
              </a:defRPr>
            </a:lvl5pPr>
            <a:lvl6pPr marL="0" marR="0" lvl="5" indent="0" algn="l">
              <a:lnSpc>
                <a:spcPct val="100000"/>
              </a:lnSpc>
              <a:spcBef>
                <a:spcPts val="0"/>
              </a:spcBef>
              <a:spcAft>
                <a:spcPts val="0"/>
              </a:spcAft>
              <a:buClr>
                <a:srgbClr val="000000"/>
              </a:buClr>
              <a:buSzPts val="900"/>
              <a:buFont typeface="Arial"/>
              <a:buNone/>
              <a:defRPr sz="900" b="0" i="0" u="none" strike="noStrike" cap="none">
                <a:solidFill>
                  <a:schemeClr val="lt1"/>
                </a:solidFill>
                <a:latin typeface="Arial"/>
                <a:ea typeface="Arial"/>
                <a:cs typeface="Arial"/>
                <a:sym typeface="Arial"/>
              </a:defRPr>
            </a:lvl6pPr>
            <a:lvl7pPr marL="0" marR="0" lvl="6" indent="0" algn="l">
              <a:lnSpc>
                <a:spcPct val="100000"/>
              </a:lnSpc>
              <a:spcBef>
                <a:spcPts val="0"/>
              </a:spcBef>
              <a:spcAft>
                <a:spcPts val="0"/>
              </a:spcAft>
              <a:buClr>
                <a:srgbClr val="000000"/>
              </a:buClr>
              <a:buSzPts val="900"/>
              <a:buFont typeface="Arial"/>
              <a:buNone/>
              <a:defRPr sz="900" b="0" i="0" u="none" strike="noStrike" cap="none">
                <a:solidFill>
                  <a:schemeClr val="lt1"/>
                </a:solidFill>
                <a:latin typeface="Arial"/>
                <a:ea typeface="Arial"/>
                <a:cs typeface="Arial"/>
                <a:sym typeface="Arial"/>
              </a:defRPr>
            </a:lvl7pPr>
            <a:lvl8pPr marL="0" marR="0" lvl="7" indent="0" algn="l">
              <a:lnSpc>
                <a:spcPct val="100000"/>
              </a:lnSpc>
              <a:spcBef>
                <a:spcPts val="0"/>
              </a:spcBef>
              <a:spcAft>
                <a:spcPts val="0"/>
              </a:spcAft>
              <a:buClr>
                <a:srgbClr val="000000"/>
              </a:buClr>
              <a:buSzPts val="900"/>
              <a:buFont typeface="Arial"/>
              <a:buNone/>
              <a:defRPr sz="900" b="0" i="0" u="none" strike="noStrike" cap="none">
                <a:solidFill>
                  <a:schemeClr val="lt1"/>
                </a:solidFill>
                <a:latin typeface="Arial"/>
                <a:ea typeface="Arial"/>
                <a:cs typeface="Arial"/>
                <a:sym typeface="Arial"/>
              </a:defRPr>
            </a:lvl8pPr>
            <a:lvl9pPr marL="0" marR="0" lvl="8" indent="0" algn="l">
              <a:lnSpc>
                <a:spcPct val="100000"/>
              </a:lnSpc>
              <a:spcBef>
                <a:spcPts val="0"/>
              </a:spcBef>
              <a:spcAft>
                <a:spcPts val="0"/>
              </a:spcAft>
              <a:buClr>
                <a:srgbClr val="000000"/>
              </a:buClr>
              <a:buSzPts val="900"/>
              <a:buFont typeface="Arial"/>
              <a:buNone/>
              <a:defRPr sz="900" b="0" i="0" u="none" strike="noStrike" cap="none">
                <a:solidFill>
                  <a:schemeClr val="lt1"/>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nl-NL"/>
              <a:t>‹nr.›</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Afsluiting" type="blank">
  <p:cSld name="BLANK">
    <p:bg>
      <p:bgPr>
        <a:solidFill>
          <a:schemeClr val="dk2"/>
        </a:solidFill>
        <a:effectLst/>
      </p:bgPr>
    </p:bg>
    <p:spTree>
      <p:nvGrpSpPr>
        <p:cNvPr id="1" name="Shape 101"/>
        <p:cNvGrpSpPr/>
        <p:nvPr/>
      </p:nvGrpSpPr>
      <p:grpSpPr>
        <a:xfrm>
          <a:off x="0" y="0"/>
          <a:ext cx="0" cy="0"/>
          <a:chOff x="0" y="0"/>
          <a:chExt cx="0" cy="0"/>
        </a:xfrm>
      </p:grpSpPr>
      <p:pic>
        <p:nvPicPr>
          <p:cNvPr id="102" name="Google Shape;102;p74" descr="Afbeelding met tekst&#10;&#10;Automatisch gegenereerde beschrijving"/>
          <p:cNvPicPr preferRelativeResize="0"/>
          <p:nvPr/>
        </p:nvPicPr>
        <p:blipFill rotWithShape="1">
          <a:blip r:embed="rId2">
            <a:alphaModFix/>
          </a:blip>
          <a:srcRect/>
          <a:stretch/>
        </p:blipFill>
        <p:spPr>
          <a:xfrm>
            <a:off x="2618575" y="989570"/>
            <a:ext cx="3763176" cy="2659251"/>
          </a:xfrm>
          <a:prstGeom prst="rect">
            <a:avLst/>
          </a:prstGeom>
          <a:noFill/>
          <a:ln>
            <a:noFill/>
          </a:ln>
        </p:spPr>
      </p:pic>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matchingName="Tekst met foto 1">
  <p:cSld name="Tekst met foto 1">
    <p:spTree>
      <p:nvGrpSpPr>
        <p:cNvPr id="1" name="Shape 110"/>
        <p:cNvGrpSpPr/>
        <p:nvPr/>
      </p:nvGrpSpPr>
      <p:grpSpPr>
        <a:xfrm>
          <a:off x="0" y="0"/>
          <a:ext cx="0" cy="0"/>
          <a:chOff x="0" y="0"/>
          <a:chExt cx="0" cy="0"/>
        </a:xfrm>
      </p:grpSpPr>
      <p:sp>
        <p:nvSpPr>
          <p:cNvPr id="111" name="Google Shape;111;p20"/>
          <p:cNvSpPr>
            <a:spLocks noGrp="1"/>
          </p:cNvSpPr>
          <p:nvPr>
            <p:ph type="pic" idx="2"/>
          </p:nvPr>
        </p:nvSpPr>
        <p:spPr>
          <a:xfrm>
            <a:off x="4572000" y="0"/>
            <a:ext cx="4572000" cy="5143500"/>
          </a:xfrm>
          <a:prstGeom prst="rect">
            <a:avLst/>
          </a:prstGeom>
          <a:solidFill>
            <a:srgbClr val="D8D8D8"/>
          </a:solidFill>
          <a:ln>
            <a:noFill/>
          </a:ln>
        </p:spPr>
      </p:sp>
      <p:sp>
        <p:nvSpPr>
          <p:cNvPr id="112" name="Google Shape;112;p20"/>
          <p:cNvSpPr/>
          <p:nvPr/>
        </p:nvSpPr>
        <p:spPr>
          <a:xfrm>
            <a:off x="0" y="0"/>
            <a:ext cx="4572000" cy="5144400"/>
          </a:xfrm>
          <a:prstGeom prst="rect">
            <a:avLst/>
          </a:prstGeom>
          <a:solidFill>
            <a:schemeClr val="dk2"/>
          </a:soli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000000"/>
              </a:buClr>
              <a:buSzPts val="1350"/>
              <a:buFont typeface="Arial"/>
              <a:buNone/>
            </a:pPr>
            <a:endParaRPr sz="1350" b="0" i="0" u="none" strike="noStrike" cap="none">
              <a:solidFill>
                <a:schemeClr val="accent1"/>
              </a:solidFill>
              <a:latin typeface="Arial"/>
              <a:ea typeface="Arial"/>
              <a:cs typeface="Arial"/>
              <a:sym typeface="Arial"/>
            </a:endParaRPr>
          </a:p>
        </p:txBody>
      </p:sp>
      <p:sp>
        <p:nvSpPr>
          <p:cNvPr id="113" name="Google Shape;113;p20"/>
          <p:cNvSpPr txBox="1">
            <a:spLocks noGrp="1"/>
          </p:cNvSpPr>
          <p:nvPr>
            <p:ph type="title"/>
          </p:nvPr>
        </p:nvSpPr>
        <p:spPr>
          <a:xfrm>
            <a:off x="432000" y="899999"/>
            <a:ext cx="3708000" cy="1440000"/>
          </a:xfrm>
          <a:prstGeom prst="rect">
            <a:avLst/>
          </a:prstGeom>
          <a:noFill/>
          <a:ln>
            <a:noFill/>
          </a:ln>
        </p:spPr>
        <p:txBody>
          <a:bodyPr spcFirstLastPara="1" wrap="square" lIns="0" tIns="0" rIns="0" bIns="0" anchor="t" anchorCtr="0">
            <a:noAutofit/>
          </a:bodyPr>
          <a:lstStyle>
            <a:lvl1pPr lvl="0" algn="l">
              <a:lnSpc>
                <a:spcPct val="90000"/>
              </a:lnSpc>
              <a:spcBef>
                <a:spcPts val="0"/>
              </a:spcBef>
              <a:spcAft>
                <a:spcPts val="0"/>
              </a:spcAft>
              <a:buClr>
                <a:schemeClr val="lt1"/>
              </a:buClr>
              <a:buSzPts val="3700"/>
              <a:buFont typeface="Arial"/>
              <a:buNone/>
              <a:defRPr sz="3700">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14" name="Google Shape;114;p20"/>
          <p:cNvSpPr txBox="1">
            <a:spLocks noGrp="1"/>
          </p:cNvSpPr>
          <p:nvPr>
            <p:ph type="body" idx="1"/>
          </p:nvPr>
        </p:nvSpPr>
        <p:spPr>
          <a:xfrm>
            <a:off x="432000" y="2412000"/>
            <a:ext cx="3708000" cy="2268000"/>
          </a:xfrm>
          <a:prstGeom prst="rect">
            <a:avLst/>
          </a:prstGeom>
          <a:noFill/>
          <a:ln>
            <a:noFill/>
          </a:ln>
        </p:spPr>
        <p:txBody>
          <a:bodyPr spcFirstLastPara="1" wrap="square" lIns="0" tIns="0" rIns="0" bIns="0" anchor="t" anchorCtr="0">
            <a:noAutofit/>
          </a:bodyPr>
          <a:lstStyle>
            <a:lvl1pPr marL="457200" lvl="0" indent="-336550" algn="l">
              <a:lnSpc>
                <a:spcPct val="117647"/>
              </a:lnSpc>
              <a:spcBef>
                <a:spcPts val="0"/>
              </a:spcBef>
              <a:spcAft>
                <a:spcPts val="0"/>
              </a:spcAft>
              <a:buClr>
                <a:schemeClr val="lt1"/>
              </a:buClr>
              <a:buSzPts val="1700"/>
              <a:buChar char="•"/>
              <a:defRPr>
                <a:solidFill>
                  <a:schemeClr val="lt1"/>
                </a:solidFill>
              </a:defRPr>
            </a:lvl1pPr>
            <a:lvl2pPr marL="914400" lvl="1" indent="-336550" algn="l">
              <a:lnSpc>
                <a:spcPct val="117647"/>
              </a:lnSpc>
              <a:spcBef>
                <a:spcPts val="0"/>
              </a:spcBef>
              <a:spcAft>
                <a:spcPts val="0"/>
              </a:spcAft>
              <a:buClr>
                <a:schemeClr val="lt1"/>
              </a:buClr>
              <a:buSzPts val="1700"/>
              <a:buChar char="•"/>
              <a:defRPr>
                <a:solidFill>
                  <a:schemeClr val="lt1"/>
                </a:solidFill>
              </a:defRPr>
            </a:lvl2pPr>
            <a:lvl3pPr marL="1371600" lvl="2" indent="-336550" algn="l">
              <a:lnSpc>
                <a:spcPct val="117647"/>
              </a:lnSpc>
              <a:spcBef>
                <a:spcPts val="0"/>
              </a:spcBef>
              <a:spcAft>
                <a:spcPts val="0"/>
              </a:spcAft>
              <a:buClr>
                <a:schemeClr val="lt1"/>
              </a:buClr>
              <a:buSzPts val="1700"/>
              <a:buChar char="•"/>
              <a:defRPr>
                <a:solidFill>
                  <a:schemeClr val="lt1"/>
                </a:solidFill>
              </a:defRPr>
            </a:lvl3pPr>
            <a:lvl4pPr marL="1828800" lvl="3" indent="-336550" algn="l">
              <a:lnSpc>
                <a:spcPct val="117647"/>
              </a:lnSpc>
              <a:spcBef>
                <a:spcPts val="0"/>
              </a:spcBef>
              <a:spcAft>
                <a:spcPts val="0"/>
              </a:spcAft>
              <a:buClr>
                <a:schemeClr val="lt1"/>
              </a:buClr>
              <a:buSzPts val="1700"/>
              <a:buChar char="•"/>
              <a:defRPr>
                <a:solidFill>
                  <a:schemeClr val="lt1"/>
                </a:solidFill>
              </a:defRPr>
            </a:lvl4pPr>
            <a:lvl5pPr marL="2286000" lvl="4" indent="-336550" algn="l">
              <a:lnSpc>
                <a:spcPct val="117647"/>
              </a:lnSpc>
              <a:spcBef>
                <a:spcPts val="0"/>
              </a:spcBef>
              <a:spcAft>
                <a:spcPts val="0"/>
              </a:spcAft>
              <a:buClr>
                <a:schemeClr val="lt1"/>
              </a:buClr>
              <a:buSzPts val="1700"/>
              <a:buChar char="•"/>
              <a:defRPr>
                <a:solidFill>
                  <a:schemeClr val="lt1"/>
                </a:solidFill>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115" name="Google Shape;115;p20"/>
          <p:cNvSpPr txBox="1">
            <a:spLocks noGrp="1"/>
          </p:cNvSpPr>
          <p:nvPr>
            <p:ph type="ftr" idx="11"/>
          </p:nvPr>
        </p:nvSpPr>
        <p:spPr>
          <a:xfrm>
            <a:off x="612000" y="4788000"/>
            <a:ext cx="3960000" cy="180000"/>
          </a:xfrm>
          <a:prstGeom prst="rect">
            <a:avLst/>
          </a:prstGeom>
          <a:noFill/>
          <a:ln>
            <a:noFill/>
          </a:ln>
        </p:spPr>
        <p:txBody>
          <a:bodyPr spcFirstLastPara="1" wrap="square" lIns="0" tIns="0" rIns="0" bIns="0" anchor="t" anchorCtr="0">
            <a:noAutofit/>
          </a:bodyPr>
          <a:lstStyle>
            <a:lvl1pPr lvl="0" algn="l">
              <a:lnSpc>
                <a:spcPct val="100000"/>
              </a:lnSpc>
              <a:spcBef>
                <a:spcPts val="0"/>
              </a:spcBef>
              <a:spcAft>
                <a:spcPts val="0"/>
              </a:spcAft>
              <a:buSzPts val="1400"/>
              <a:buNone/>
              <a:defRPr>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16" name="Google Shape;116;p20"/>
          <p:cNvSpPr txBox="1">
            <a:spLocks noGrp="1"/>
          </p:cNvSpPr>
          <p:nvPr>
            <p:ph type="body" idx="3"/>
          </p:nvPr>
        </p:nvSpPr>
        <p:spPr>
          <a:xfrm>
            <a:off x="8751600" y="396670"/>
            <a:ext cx="392400" cy="1670400"/>
          </a:xfrm>
          <a:prstGeom prst="rect">
            <a:avLst/>
          </a:prstGeom>
          <a:blipFill rotWithShape="1">
            <a:blip r:embed="rId2">
              <a:alphaModFix/>
            </a:blip>
            <a:stretch>
              <a:fillRect l="144" r="-141"/>
            </a:stretch>
          </a:blipFill>
          <a:ln>
            <a:noFill/>
          </a:ln>
        </p:spPr>
        <p:txBody>
          <a:bodyPr spcFirstLastPara="1" wrap="square" lIns="0" tIns="0" rIns="0" bIns="0" anchor="t" anchorCtr="0">
            <a:noAutofit/>
          </a:bodyPr>
          <a:lstStyle>
            <a:lvl1pPr marL="457200" lvl="0" indent="-228600" algn="l">
              <a:lnSpc>
                <a:spcPct val="166666"/>
              </a:lnSpc>
              <a:spcBef>
                <a:spcPts val="0"/>
              </a:spcBef>
              <a:spcAft>
                <a:spcPts val="0"/>
              </a:spcAft>
              <a:buClr>
                <a:schemeClr val="dk2"/>
              </a:buClr>
              <a:buSzPts val="1200"/>
              <a:buNone/>
              <a:defRPr sz="1200"/>
            </a:lvl1pPr>
            <a:lvl2pPr marL="914400" lvl="1" indent="-228600" algn="l">
              <a:lnSpc>
                <a:spcPct val="190476"/>
              </a:lnSpc>
              <a:spcBef>
                <a:spcPts val="0"/>
              </a:spcBef>
              <a:spcAft>
                <a:spcPts val="0"/>
              </a:spcAft>
              <a:buClr>
                <a:schemeClr val="dk2"/>
              </a:buClr>
              <a:buSzPts val="1050"/>
              <a:buNone/>
              <a:defRPr sz="1050"/>
            </a:lvl2pPr>
            <a:lvl3pPr marL="1371600" lvl="2" indent="-228600" algn="l">
              <a:lnSpc>
                <a:spcPct val="222222"/>
              </a:lnSpc>
              <a:spcBef>
                <a:spcPts val="0"/>
              </a:spcBef>
              <a:spcAft>
                <a:spcPts val="0"/>
              </a:spcAft>
              <a:buClr>
                <a:schemeClr val="dk2"/>
              </a:buClr>
              <a:buSzPts val="900"/>
              <a:buNone/>
              <a:defRPr sz="900"/>
            </a:lvl3pPr>
            <a:lvl4pPr marL="1828800" lvl="3" indent="-228600" algn="l">
              <a:lnSpc>
                <a:spcPct val="266666"/>
              </a:lnSpc>
              <a:spcBef>
                <a:spcPts val="0"/>
              </a:spcBef>
              <a:spcAft>
                <a:spcPts val="0"/>
              </a:spcAft>
              <a:buClr>
                <a:schemeClr val="dk2"/>
              </a:buClr>
              <a:buSzPts val="750"/>
              <a:buNone/>
              <a:defRPr sz="750"/>
            </a:lvl4pPr>
            <a:lvl5pPr marL="2286000" lvl="4" indent="-228600" algn="l">
              <a:lnSpc>
                <a:spcPct val="266666"/>
              </a:lnSpc>
              <a:spcBef>
                <a:spcPts val="0"/>
              </a:spcBef>
              <a:spcAft>
                <a:spcPts val="0"/>
              </a:spcAft>
              <a:buClr>
                <a:schemeClr val="dk2"/>
              </a:buClr>
              <a:buSzPts val="750"/>
              <a:buNone/>
              <a:defRPr sz="750"/>
            </a:lvl5pPr>
            <a:lvl6pPr marL="2743200" lvl="5" indent="-228600" algn="l">
              <a:lnSpc>
                <a:spcPct val="90000"/>
              </a:lnSpc>
              <a:spcBef>
                <a:spcPts val="375"/>
              </a:spcBef>
              <a:spcAft>
                <a:spcPts val="0"/>
              </a:spcAft>
              <a:buClr>
                <a:schemeClr val="dk1"/>
              </a:buClr>
              <a:buSzPts val="750"/>
              <a:buNone/>
              <a:defRPr sz="750"/>
            </a:lvl6pPr>
            <a:lvl7pPr marL="3200400" lvl="6" indent="-228600" algn="l">
              <a:lnSpc>
                <a:spcPct val="90000"/>
              </a:lnSpc>
              <a:spcBef>
                <a:spcPts val="375"/>
              </a:spcBef>
              <a:spcAft>
                <a:spcPts val="0"/>
              </a:spcAft>
              <a:buClr>
                <a:schemeClr val="dk1"/>
              </a:buClr>
              <a:buSzPts val="750"/>
              <a:buNone/>
              <a:defRPr sz="750"/>
            </a:lvl7pPr>
            <a:lvl8pPr marL="3657600" lvl="7" indent="-228600" algn="l">
              <a:lnSpc>
                <a:spcPct val="90000"/>
              </a:lnSpc>
              <a:spcBef>
                <a:spcPts val="375"/>
              </a:spcBef>
              <a:spcAft>
                <a:spcPts val="0"/>
              </a:spcAft>
              <a:buClr>
                <a:schemeClr val="dk1"/>
              </a:buClr>
              <a:buSzPts val="750"/>
              <a:buNone/>
              <a:defRPr sz="750"/>
            </a:lvl8pPr>
            <a:lvl9pPr marL="4114800" lvl="8" indent="-228600" algn="l">
              <a:lnSpc>
                <a:spcPct val="90000"/>
              </a:lnSpc>
              <a:spcBef>
                <a:spcPts val="375"/>
              </a:spcBef>
              <a:spcAft>
                <a:spcPts val="0"/>
              </a:spcAft>
              <a:buClr>
                <a:schemeClr val="dk1"/>
              </a:buClr>
              <a:buSzPts val="750"/>
              <a:buNone/>
              <a:defRPr sz="750"/>
            </a:lvl9pPr>
          </a:lstStyle>
          <a:p>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Sectie">
  <p:cSld name="Sectie">
    <p:bg>
      <p:bgPr>
        <a:solidFill>
          <a:schemeClr val="dk2"/>
        </a:solidFill>
        <a:effectLst/>
      </p:bgPr>
    </p:bg>
    <p:spTree>
      <p:nvGrpSpPr>
        <p:cNvPr id="1" name="Shape 117"/>
        <p:cNvGrpSpPr/>
        <p:nvPr/>
      </p:nvGrpSpPr>
      <p:grpSpPr>
        <a:xfrm>
          <a:off x="0" y="0"/>
          <a:ext cx="0" cy="0"/>
          <a:chOff x="0" y="0"/>
          <a:chExt cx="0" cy="0"/>
        </a:xfrm>
      </p:grpSpPr>
      <p:sp>
        <p:nvSpPr>
          <p:cNvPr id="118" name="Google Shape;118;p25"/>
          <p:cNvSpPr txBox="1">
            <a:spLocks noGrp="1"/>
          </p:cNvSpPr>
          <p:nvPr>
            <p:ph type="ctrTitle"/>
          </p:nvPr>
        </p:nvSpPr>
        <p:spPr>
          <a:xfrm>
            <a:off x="720000" y="899999"/>
            <a:ext cx="7276631" cy="2484001"/>
          </a:xfrm>
          <a:prstGeom prst="rect">
            <a:avLst/>
          </a:prstGeom>
          <a:noFill/>
          <a:ln>
            <a:noFill/>
          </a:ln>
        </p:spPr>
        <p:txBody>
          <a:bodyPr spcFirstLastPara="1" wrap="square" lIns="0" tIns="0" rIns="0" bIns="0" anchor="t" anchorCtr="0">
            <a:noAutofit/>
          </a:bodyPr>
          <a:lstStyle>
            <a:lvl1pPr lvl="0" algn="l">
              <a:lnSpc>
                <a:spcPct val="120000"/>
              </a:lnSpc>
              <a:spcBef>
                <a:spcPts val="0"/>
              </a:spcBef>
              <a:spcAft>
                <a:spcPts val="0"/>
              </a:spcAft>
              <a:buClr>
                <a:schemeClr val="lt1"/>
              </a:buClr>
              <a:buSzPts val="5400"/>
              <a:buFont typeface="Arial"/>
              <a:buNone/>
              <a:defRPr sz="5400">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19" name="Google Shape;119;p25"/>
          <p:cNvSpPr txBox="1">
            <a:spLocks noGrp="1"/>
          </p:cNvSpPr>
          <p:nvPr>
            <p:ph type="dt" idx="10"/>
          </p:nvPr>
        </p:nvSpPr>
        <p:spPr>
          <a:xfrm>
            <a:off x="7056000" y="4788000"/>
            <a:ext cx="1440000" cy="180000"/>
          </a:xfrm>
          <a:prstGeom prst="rect">
            <a:avLst/>
          </a:prstGeom>
          <a:noFill/>
          <a:ln>
            <a:noFill/>
          </a:ln>
        </p:spPr>
        <p:txBody>
          <a:bodyPr spcFirstLastPara="1" wrap="square" lIns="0" tIns="0" rIns="0" bIns="0" anchor="t" anchorCtr="0">
            <a:noAutofit/>
          </a:bodyPr>
          <a:lstStyle>
            <a:lvl1pPr lvl="0" algn="r">
              <a:lnSpc>
                <a:spcPct val="100000"/>
              </a:lnSpc>
              <a:spcBef>
                <a:spcPts val="0"/>
              </a:spcBef>
              <a:spcAft>
                <a:spcPts val="0"/>
              </a:spcAft>
              <a:buSzPts val="1400"/>
              <a:buNone/>
              <a:defRPr>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20" name="Google Shape;120;p25"/>
          <p:cNvSpPr txBox="1">
            <a:spLocks noGrp="1"/>
          </p:cNvSpPr>
          <p:nvPr>
            <p:ph type="ftr" idx="11"/>
          </p:nvPr>
        </p:nvSpPr>
        <p:spPr>
          <a:xfrm>
            <a:off x="612000" y="4788000"/>
            <a:ext cx="3960000" cy="180000"/>
          </a:xfrm>
          <a:prstGeom prst="rect">
            <a:avLst/>
          </a:prstGeom>
          <a:noFill/>
          <a:ln>
            <a:noFill/>
          </a:ln>
        </p:spPr>
        <p:txBody>
          <a:bodyPr spcFirstLastPara="1" wrap="square" lIns="0" tIns="0" rIns="0" bIns="0" anchor="t" anchorCtr="0">
            <a:noAutofit/>
          </a:bodyPr>
          <a:lstStyle>
            <a:lvl1pPr lvl="0" algn="l">
              <a:lnSpc>
                <a:spcPct val="100000"/>
              </a:lnSpc>
              <a:spcBef>
                <a:spcPts val="0"/>
              </a:spcBef>
              <a:spcAft>
                <a:spcPts val="0"/>
              </a:spcAft>
              <a:buSzPts val="1400"/>
              <a:buNone/>
              <a:defRPr>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21" name="Google Shape;121;p25"/>
          <p:cNvSpPr txBox="1">
            <a:spLocks noGrp="1"/>
          </p:cNvSpPr>
          <p:nvPr>
            <p:ph type="sldNum" idx="12"/>
          </p:nvPr>
        </p:nvSpPr>
        <p:spPr>
          <a:xfrm>
            <a:off x="8751600" y="4788000"/>
            <a:ext cx="392400" cy="180000"/>
          </a:xfrm>
          <a:prstGeom prst="rect">
            <a:avLst/>
          </a:prstGeom>
          <a:noFill/>
          <a:ln>
            <a:noFill/>
          </a:ln>
        </p:spPr>
        <p:txBody>
          <a:bodyPr spcFirstLastPara="1" wrap="square" lIns="0" tIns="0" rIns="0" bIns="0" anchor="t" anchorCtr="0">
            <a:noAutofit/>
          </a:bodyPr>
          <a:lstStyle>
            <a:lvl1pPr marL="0" marR="0" lvl="0" indent="0" algn="l">
              <a:lnSpc>
                <a:spcPct val="100000"/>
              </a:lnSpc>
              <a:spcBef>
                <a:spcPts val="0"/>
              </a:spcBef>
              <a:spcAft>
                <a:spcPts val="0"/>
              </a:spcAft>
              <a:buClr>
                <a:srgbClr val="000000"/>
              </a:buClr>
              <a:buSzPts val="900"/>
              <a:buFont typeface="Arial"/>
              <a:buNone/>
              <a:defRPr sz="900" b="0" i="0" u="none" strike="noStrike" cap="none">
                <a:solidFill>
                  <a:schemeClr val="lt1"/>
                </a:solidFill>
                <a:latin typeface="Arial"/>
                <a:ea typeface="Arial"/>
                <a:cs typeface="Arial"/>
                <a:sym typeface="Arial"/>
              </a:defRPr>
            </a:lvl1pPr>
            <a:lvl2pPr marL="0" marR="0" lvl="1" indent="0" algn="l">
              <a:lnSpc>
                <a:spcPct val="100000"/>
              </a:lnSpc>
              <a:spcBef>
                <a:spcPts val="0"/>
              </a:spcBef>
              <a:spcAft>
                <a:spcPts val="0"/>
              </a:spcAft>
              <a:buClr>
                <a:srgbClr val="000000"/>
              </a:buClr>
              <a:buSzPts val="900"/>
              <a:buFont typeface="Arial"/>
              <a:buNone/>
              <a:defRPr sz="900" b="0" i="0" u="none" strike="noStrike" cap="none">
                <a:solidFill>
                  <a:schemeClr val="lt1"/>
                </a:solidFill>
                <a:latin typeface="Arial"/>
                <a:ea typeface="Arial"/>
                <a:cs typeface="Arial"/>
                <a:sym typeface="Arial"/>
              </a:defRPr>
            </a:lvl2pPr>
            <a:lvl3pPr marL="0" marR="0" lvl="2" indent="0" algn="l">
              <a:lnSpc>
                <a:spcPct val="100000"/>
              </a:lnSpc>
              <a:spcBef>
                <a:spcPts val="0"/>
              </a:spcBef>
              <a:spcAft>
                <a:spcPts val="0"/>
              </a:spcAft>
              <a:buClr>
                <a:srgbClr val="000000"/>
              </a:buClr>
              <a:buSzPts val="900"/>
              <a:buFont typeface="Arial"/>
              <a:buNone/>
              <a:defRPr sz="900" b="0" i="0" u="none" strike="noStrike" cap="none">
                <a:solidFill>
                  <a:schemeClr val="lt1"/>
                </a:solidFill>
                <a:latin typeface="Arial"/>
                <a:ea typeface="Arial"/>
                <a:cs typeface="Arial"/>
                <a:sym typeface="Arial"/>
              </a:defRPr>
            </a:lvl3pPr>
            <a:lvl4pPr marL="0" marR="0" lvl="3" indent="0" algn="l">
              <a:lnSpc>
                <a:spcPct val="100000"/>
              </a:lnSpc>
              <a:spcBef>
                <a:spcPts val="0"/>
              </a:spcBef>
              <a:spcAft>
                <a:spcPts val="0"/>
              </a:spcAft>
              <a:buClr>
                <a:srgbClr val="000000"/>
              </a:buClr>
              <a:buSzPts val="900"/>
              <a:buFont typeface="Arial"/>
              <a:buNone/>
              <a:defRPr sz="900" b="0" i="0" u="none" strike="noStrike" cap="none">
                <a:solidFill>
                  <a:schemeClr val="lt1"/>
                </a:solidFill>
                <a:latin typeface="Arial"/>
                <a:ea typeface="Arial"/>
                <a:cs typeface="Arial"/>
                <a:sym typeface="Arial"/>
              </a:defRPr>
            </a:lvl4pPr>
            <a:lvl5pPr marL="0" marR="0" lvl="4" indent="0" algn="l">
              <a:lnSpc>
                <a:spcPct val="100000"/>
              </a:lnSpc>
              <a:spcBef>
                <a:spcPts val="0"/>
              </a:spcBef>
              <a:spcAft>
                <a:spcPts val="0"/>
              </a:spcAft>
              <a:buClr>
                <a:srgbClr val="000000"/>
              </a:buClr>
              <a:buSzPts val="900"/>
              <a:buFont typeface="Arial"/>
              <a:buNone/>
              <a:defRPr sz="900" b="0" i="0" u="none" strike="noStrike" cap="none">
                <a:solidFill>
                  <a:schemeClr val="lt1"/>
                </a:solidFill>
                <a:latin typeface="Arial"/>
                <a:ea typeface="Arial"/>
                <a:cs typeface="Arial"/>
                <a:sym typeface="Arial"/>
              </a:defRPr>
            </a:lvl5pPr>
            <a:lvl6pPr marL="0" marR="0" lvl="5" indent="0" algn="l">
              <a:lnSpc>
                <a:spcPct val="100000"/>
              </a:lnSpc>
              <a:spcBef>
                <a:spcPts val="0"/>
              </a:spcBef>
              <a:spcAft>
                <a:spcPts val="0"/>
              </a:spcAft>
              <a:buClr>
                <a:srgbClr val="000000"/>
              </a:buClr>
              <a:buSzPts val="900"/>
              <a:buFont typeface="Arial"/>
              <a:buNone/>
              <a:defRPr sz="900" b="0" i="0" u="none" strike="noStrike" cap="none">
                <a:solidFill>
                  <a:schemeClr val="lt1"/>
                </a:solidFill>
                <a:latin typeface="Arial"/>
                <a:ea typeface="Arial"/>
                <a:cs typeface="Arial"/>
                <a:sym typeface="Arial"/>
              </a:defRPr>
            </a:lvl6pPr>
            <a:lvl7pPr marL="0" marR="0" lvl="6" indent="0" algn="l">
              <a:lnSpc>
                <a:spcPct val="100000"/>
              </a:lnSpc>
              <a:spcBef>
                <a:spcPts val="0"/>
              </a:spcBef>
              <a:spcAft>
                <a:spcPts val="0"/>
              </a:spcAft>
              <a:buClr>
                <a:srgbClr val="000000"/>
              </a:buClr>
              <a:buSzPts val="900"/>
              <a:buFont typeface="Arial"/>
              <a:buNone/>
              <a:defRPr sz="900" b="0" i="0" u="none" strike="noStrike" cap="none">
                <a:solidFill>
                  <a:schemeClr val="lt1"/>
                </a:solidFill>
                <a:latin typeface="Arial"/>
                <a:ea typeface="Arial"/>
                <a:cs typeface="Arial"/>
                <a:sym typeface="Arial"/>
              </a:defRPr>
            </a:lvl7pPr>
            <a:lvl8pPr marL="0" marR="0" lvl="7" indent="0" algn="l">
              <a:lnSpc>
                <a:spcPct val="100000"/>
              </a:lnSpc>
              <a:spcBef>
                <a:spcPts val="0"/>
              </a:spcBef>
              <a:spcAft>
                <a:spcPts val="0"/>
              </a:spcAft>
              <a:buClr>
                <a:srgbClr val="000000"/>
              </a:buClr>
              <a:buSzPts val="900"/>
              <a:buFont typeface="Arial"/>
              <a:buNone/>
              <a:defRPr sz="900" b="0" i="0" u="none" strike="noStrike" cap="none">
                <a:solidFill>
                  <a:schemeClr val="lt1"/>
                </a:solidFill>
                <a:latin typeface="Arial"/>
                <a:ea typeface="Arial"/>
                <a:cs typeface="Arial"/>
                <a:sym typeface="Arial"/>
              </a:defRPr>
            </a:lvl8pPr>
            <a:lvl9pPr marL="0" marR="0" lvl="8" indent="0" algn="l">
              <a:lnSpc>
                <a:spcPct val="100000"/>
              </a:lnSpc>
              <a:spcBef>
                <a:spcPts val="0"/>
              </a:spcBef>
              <a:spcAft>
                <a:spcPts val="0"/>
              </a:spcAft>
              <a:buClr>
                <a:srgbClr val="000000"/>
              </a:buClr>
              <a:buSzPts val="900"/>
              <a:buFont typeface="Arial"/>
              <a:buNone/>
              <a:defRPr sz="900" b="0" i="0" u="none" strike="noStrike" cap="none">
                <a:solidFill>
                  <a:schemeClr val="lt1"/>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nl-NL"/>
              <a:t>‹nr.›</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matchingName="Tekst met foto 2">
  <p:cSld name="Tekst met foto 2">
    <p:spTree>
      <p:nvGrpSpPr>
        <p:cNvPr id="1" name="Shape 122"/>
        <p:cNvGrpSpPr/>
        <p:nvPr/>
      </p:nvGrpSpPr>
      <p:grpSpPr>
        <a:xfrm>
          <a:off x="0" y="0"/>
          <a:ext cx="0" cy="0"/>
          <a:chOff x="0" y="0"/>
          <a:chExt cx="0" cy="0"/>
        </a:xfrm>
      </p:grpSpPr>
      <p:sp>
        <p:nvSpPr>
          <p:cNvPr id="123" name="Google Shape;123;p26"/>
          <p:cNvSpPr/>
          <p:nvPr/>
        </p:nvSpPr>
        <p:spPr>
          <a:xfrm>
            <a:off x="0" y="0"/>
            <a:ext cx="4572000" cy="5144400"/>
          </a:xfrm>
          <a:prstGeom prst="rect">
            <a:avLst/>
          </a:prstGeom>
          <a:solidFill>
            <a:schemeClr val="dk2"/>
          </a:soli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000000"/>
              </a:buClr>
              <a:buSzPts val="1350"/>
              <a:buFont typeface="Arial"/>
              <a:buNone/>
            </a:pPr>
            <a:endParaRPr sz="1350" b="0" i="0" u="none" strike="noStrike" cap="none">
              <a:solidFill>
                <a:schemeClr val="accent1"/>
              </a:solidFill>
              <a:latin typeface="Arial"/>
              <a:ea typeface="Arial"/>
              <a:cs typeface="Arial"/>
              <a:sym typeface="Arial"/>
            </a:endParaRPr>
          </a:p>
        </p:txBody>
      </p:sp>
      <p:sp>
        <p:nvSpPr>
          <p:cNvPr id="124" name="Google Shape;124;p26"/>
          <p:cNvSpPr txBox="1">
            <a:spLocks noGrp="1"/>
          </p:cNvSpPr>
          <p:nvPr>
            <p:ph type="title"/>
          </p:nvPr>
        </p:nvSpPr>
        <p:spPr>
          <a:xfrm>
            <a:off x="432000" y="899999"/>
            <a:ext cx="2878230" cy="3455999"/>
          </a:xfrm>
          <a:prstGeom prst="rect">
            <a:avLst/>
          </a:prstGeom>
          <a:noFill/>
          <a:ln>
            <a:noFill/>
          </a:ln>
        </p:spPr>
        <p:txBody>
          <a:bodyPr spcFirstLastPara="1" wrap="square" lIns="0" tIns="0" rIns="0" bIns="0" anchor="t" anchorCtr="0">
            <a:noAutofit/>
          </a:bodyPr>
          <a:lstStyle>
            <a:lvl1pPr lvl="0" algn="l">
              <a:lnSpc>
                <a:spcPct val="90000"/>
              </a:lnSpc>
              <a:spcBef>
                <a:spcPts val="0"/>
              </a:spcBef>
              <a:spcAft>
                <a:spcPts val="0"/>
              </a:spcAft>
              <a:buClr>
                <a:schemeClr val="lt1"/>
              </a:buClr>
              <a:buSzPts val="3700"/>
              <a:buFont typeface="Arial"/>
              <a:buNone/>
              <a:defRPr sz="3700">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25" name="Google Shape;125;p26"/>
          <p:cNvSpPr txBox="1">
            <a:spLocks noGrp="1"/>
          </p:cNvSpPr>
          <p:nvPr>
            <p:ph type="dt" idx="10"/>
          </p:nvPr>
        </p:nvSpPr>
        <p:spPr>
          <a:xfrm>
            <a:off x="7056000" y="4788000"/>
            <a:ext cx="1440000" cy="180000"/>
          </a:xfrm>
          <a:prstGeom prst="rect">
            <a:avLst/>
          </a:prstGeom>
          <a:noFill/>
          <a:ln>
            <a:noFill/>
          </a:ln>
        </p:spPr>
        <p:txBody>
          <a:bodyPr spcFirstLastPara="1" wrap="square" lIns="0" tIns="0" rIns="0" bIns="0" anchor="t"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26" name="Google Shape;126;p26"/>
          <p:cNvSpPr txBox="1">
            <a:spLocks noGrp="1"/>
          </p:cNvSpPr>
          <p:nvPr>
            <p:ph type="ftr" idx="11"/>
          </p:nvPr>
        </p:nvSpPr>
        <p:spPr>
          <a:xfrm>
            <a:off x="612000" y="4788000"/>
            <a:ext cx="3960000" cy="180000"/>
          </a:xfrm>
          <a:prstGeom prst="rect">
            <a:avLst/>
          </a:prstGeom>
          <a:noFill/>
          <a:ln>
            <a:noFill/>
          </a:ln>
        </p:spPr>
        <p:txBody>
          <a:bodyPr spcFirstLastPara="1" wrap="square" lIns="0" tIns="0" rIns="0" bIns="0" anchor="t" anchorCtr="0">
            <a:noAutofit/>
          </a:bodyPr>
          <a:lstStyle>
            <a:lvl1pPr lvl="0" algn="l">
              <a:lnSpc>
                <a:spcPct val="100000"/>
              </a:lnSpc>
              <a:spcBef>
                <a:spcPts val="0"/>
              </a:spcBef>
              <a:spcAft>
                <a:spcPts val="0"/>
              </a:spcAft>
              <a:buSzPts val="1400"/>
              <a:buNone/>
              <a:defRPr>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27" name="Google Shape;127;p26"/>
          <p:cNvSpPr txBox="1">
            <a:spLocks noGrp="1"/>
          </p:cNvSpPr>
          <p:nvPr>
            <p:ph type="sldNum" idx="12"/>
          </p:nvPr>
        </p:nvSpPr>
        <p:spPr>
          <a:xfrm>
            <a:off x="8751600" y="4788000"/>
            <a:ext cx="392400" cy="180000"/>
          </a:xfrm>
          <a:prstGeom prst="rect">
            <a:avLst/>
          </a:prstGeom>
          <a:noFill/>
          <a:ln>
            <a:noFill/>
          </a:ln>
        </p:spPr>
        <p:txBody>
          <a:bodyPr spcFirstLastPara="1" wrap="square" lIns="0" tIns="0" rIns="0" bIns="0" anchor="t" anchorCtr="0">
            <a:noAutofit/>
          </a:bodyPr>
          <a:lstStyle>
            <a:lvl1pPr marL="0" marR="0" lvl="0" indent="0" algn="l">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1pPr>
            <a:lvl2pPr marL="0" marR="0" lvl="1" indent="0" algn="l">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2pPr>
            <a:lvl3pPr marL="0" marR="0" lvl="2" indent="0" algn="l">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3pPr>
            <a:lvl4pPr marL="0" marR="0" lvl="3" indent="0" algn="l">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4pPr>
            <a:lvl5pPr marL="0" marR="0" lvl="4" indent="0" algn="l">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5pPr>
            <a:lvl6pPr marL="0" marR="0" lvl="5" indent="0" algn="l">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6pPr>
            <a:lvl7pPr marL="0" marR="0" lvl="6" indent="0" algn="l">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7pPr>
            <a:lvl8pPr marL="0" marR="0" lvl="7" indent="0" algn="l">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8pPr>
            <a:lvl9pPr marL="0" marR="0" lvl="8" indent="0" algn="l">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nl-NL"/>
              <a:t>‹nr.›</a:t>
            </a:fld>
            <a:endParaRPr/>
          </a:p>
        </p:txBody>
      </p:sp>
      <p:sp>
        <p:nvSpPr>
          <p:cNvPr id="128" name="Google Shape;128;p26"/>
          <p:cNvSpPr>
            <a:spLocks noGrp="1"/>
          </p:cNvSpPr>
          <p:nvPr>
            <p:ph type="pic" idx="2"/>
          </p:nvPr>
        </p:nvSpPr>
        <p:spPr>
          <a:xfrm>
            <a:off x="3564000" y="900000"/>
            <a:ext cx="5580000" cy="3456000"/>
          </a:xfrm>
          <a:prstGeom prst="rect">
            <a:avLst/>
          </a:prstGeom>
          <a:solidFill>
            <a:srgbClr val="D8D8D8"/>
          </a:solidFill>
          <a:ln>
            <a:noFill/>
          </a:ln>
        </p:spPr>
      </p:sp>
      <p:sp>
        <p:nvSpPr>
          <p:cNvPr id="129" name="Google Shape;129;p26"/>
          <p:cNvSpPr txBox="1">
            <a:spLocks noGrp="1"/>
          </p:cNvSpPr>
          <p:nvPr>
            <p:ph type="body" idx="1"/>
          </p:nvPr>
        </p:nvSpPr>
        <p:spPr>
          <a:xfrm>
            <a:off x="8751600" y="396670"/>
            <a:ext cx="392400" cy="1670400"/>
          </a:xfrm>
          <a:prstGeom prst="rect">
            <a:avLst/>
          </a:prstGeom>
          <a:blipFill rotWithShape="1">
            <a:blip r:embed="rId2">
              <a:alphaModFix/>
            </a:blip>
            <a:stretch>
              <a:fillRect l="144" r="-141"/>
            </a:stretch>
          </a:blipFill>
          <a:ln>
            <a:noFill/>
          </a:ln>
        </p:spPr>
        <p:txBody>
          <a:bodyPr spcFirstLastPara="1" wrap="square" lIns="0" tIns="0" rIns="0" bIns="0" anchor="t" anchorCtr="0">
            <a:noAutofit/>
          </a:bodyPr>
          <a:lstStyle>
            <a:lvl1pPr marL="457200" lvl="0" indent="-228600" algn="l">
              <a:lnSpc>
                <a:spcPct val="166666"/>
              </a:lnSpc>
              <a:spcBef>
                <a:spcPts val="0"/>
              </a:spcBef>
              <a:spcAft>
                <a:spcPts val="0"/>
              </a:spcAft>
              <a:buClr>
                <a:schemeClr val="dk2"/>
              </a:buClr>
              <a:buSzPts val="1200"/>
              <a:buNone/>
              <a:defRPr sz="1200"/>
            </a:lvl1pPr>
            <a:lvl2pPr marL="914400" lvl="1" indent="-228600" algn="l">
              <a:lnSpc>
                <a:spcPct val="190476"/>
              </a:lnSpc>
              <a:spcBef>
                <a:spcPts val="0"/>
              </a:spcBef>
              <a:spcAft>
                <a:spcPts val="0"/>
              </a:spcAft>
              <a:buClr>
                <a:schemeClr val="dk2"/>
              </a:buClr>
              <a:buSzPts val="1050"/>
              <a:buNone/>
              <a:defRPr sz="1050"/>
            </a:lvl2pPr>
            <a:lvl3pPr marL="1371600" lvl="2" indent="-228600" algn="l">
              <a:lnSpc>
                <a:spcPct val="222222"/>
              </a:lnSpc>
              <a:spcBef>
                <a:spcPts val="0"/>
              </a:spcBef>
              <a:spcAft>
                <a:spcPts val="0"/>
              </a:spcAft>
              <a:buClr>
                <a:schemeClr val="dk2"/>
              </a:buClr>
              <a:buSzPts val="900"/>
              <a:buNone/>
              <a:defRPr sz="900"/>
            </a:lvl3pPr>
            <a:lvl4pPr marL="1828800" lvl="3" indent="-228600" algn="l">
              <a:lnSpc>
                <a:spcPct val="266666"/>
              </a:lnSpc>
              <a:spcBef>
                <a:spcPts val="0"/>
              </a:spcBef>
              <a:spcAft>
                <a:spcPts val="0"/>
              </a:spcAft>
              <a:buClr>
                <a:schemeClr val="dk2"/>
              </a:buClr>
              <a:buSzPts val="750"/>
              <a:buNone/>
              <a:defRPr sz="750"/>
            </a:lvl4pPr>
            <a:lvl5pPr marL="2286000" lvl="4" indent="-228600" algn="l">
              <a:lnSpc>
                <a:spcPct val="266666"/>
              </a:lnSpc>
              <a:spcBef>
                <a:spcPts val="0"/>
              </a:spcBef>
              <a:spcAft>
                <a:spcPts val="0"/>
              </a:spcAft>
              <a:buClr>
                <a:schemeClr val="dk2"/>
              </a:buClr>
              <a:buSzPts val="750"/>
              <a:buNone/>
              <a:defRPr sz="750"/>
            </a:lvl5pPr>
            <a:lvl6pPr marL="2743200" lvl="5" indent="-228600" algn="l">
              <a:lnSpc>
                <a:spcPct val="90000"/>
              </a:lnSpc>
              <a:spcBef>
                <a:spcPts val="375"/>
              </a:spcBef>
              <a:spcAft>
                <a:spcPts val="0"/>
              </a:spcAft>
              <a:buClr>
                <a:schemeClr val="dk1"/>
              </a:buClr>
              <a:buSzPts val="750"/>
              <a:buNone/>
              <a:defRPr sz="750"/>
            </a:lvl6pPr>
            <a:lvl7pPr marL="3200400" lvl="6" indent="-228600" algn="l">
              <a:lnSpc>
                <a:spcPct val="90000"/>
              </a:lnSpc>
              <a:spcBef>
                <a:spcPts val="375"/>
              </a:spcBef>
              <a:spcAft>
                <a:spcPts val="0"/>
              </a:spcAft>
              <a:buClr>
                <a:schemeClr val="dk1"/>
              </a:buClr>
              <a:buSzPts val="750"/>
              <a:buNone/>
              <a:defRPr sz="750"/>
            </a:lvl7pPr>
            <a:lvl8pPr marL="3657600" lvl="7" indent="-228600" algn="l">
              <a:lnSpc>
                <a:spcPct val="90000"/>
              </a:lnSpc>
              <a:spcBef>
                <a:spcPts val="375"/>
              </a:spcBef>
              <a:spcAft>
                <a:spcPts val="0"/>
              </a:spcAft>
              <a:buClr>
                <a:schemeClr val="dk1"/>
              </a:buClr>
              <a:buSzPts val="750"/>
              <a:buNone/>
              <a:defRPr sz="750"/>
            </a:lvl8pPr>
            <a:lvl9pPr marL="4114800" lvl="8" indent="-228600" algn="l">
              <a:lnSpc>
                <a:spcPct val="90000"/>
              </a:lnSpc>
              <a:spcBef>
                <a:spcPts val="375"/>
              </a:spcBef>
              <a:spcAft>
                <a:spcPts val="0"/>
              </a:spcAft>
              <a:buClr>
                <a:schemeClr val="dk1"/>
              </a:buClr>
              <a:buSzPts val="750"/>
              <a:buNone/>
              <a:defRPr sz="750"/>
            </a:lvl9pPr>
          </a:lstStyle>
          <a:p>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ekst met foto 4">
  <p:cSld name="Tekst met foto 4">
    <p:spTree>
      <p:nvGrpSpPr>
        <p:cNvPr id="1" name="Shape 130"/>
        <p:cNvGrpSpPr/>
        <p:nvPr/>
      </p:nvGrpSpPr>
      <p:grpSpPr>
        <a:xfrm>
          <a:off x="0" y="0"/>
          <a:ext cx="0" cy="0"/>
          <a:chOff x="0" y="0"/>
          <a:chExt cx="0" cy="0"/>
        </a:xfrm>
      </p:grpSpPr>
      <p:sp>
        <p:nvSpPr>
          <p:cNvPr id="131" name="Google Shape;131;p27"/>
          <p:cNvSpPr/>
          <p:nvPr/>
        </p:nvSpPr>
        <p:spPr>
          <a:xfrm>
            <a:off x="0" y="0"/>
            <a:ext cx="4572000" cy="5144400"/>
          </a:xfrm>
          <a:prstGeom prst="rect">
            <a:avLst/>
          </a:prstGeom>
          <a:solidFill>
            <a:schemeClr val="dk2"/>
          </a:soli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000000"/>
              </a:buClr>
              <a:buSzPts val="1350"/>
              <a:buFont typeface="Arial"/>
              <a:buNone/>
            </a:pPr>
            <a:endParaRPr sz="1350" b="0" i="0" u="none" strike="noStrike" cap="none">
              <a:solidFill>
                <a:schemeClr val="accent1"/>
              </a:solidFill>
              <a:latin typeface="Arial"/>
              <a:ea typeface="Arial"/>
              <a:cs typeface="Arial"/>
              <a:sym typeface="Arial"/>
            </a:endParaRPr>
          </a:p>
        </p:txBody>
      </p:sp>
      <p:sp>
        <p:nvSpPr>
          <p:cNvPr id="132" name="Google Shape;132;p27"/>
          <p:cNvSpPr>
            <a:spLocks noGrp="1"/>
          </p:cNvSpPr>
          <p:nvPr>
            <p:ph type="pic" idx="2"/>
          </p:nvPr>
        </p:nvSpPr>
        <p:spPr>
          <a:xfrm>
            <a:off x="0" y="0"/>
            <a:ext cx="4572000" cy="3060000"/>
          </a:xfrm>
          <a:prstGeom prst="rect">
            <a:avLst/>
          </a:prstGeom>
          <a:solidFill>
            <a:srgbClr val="D8D8D8"/>
          </a:solidFill>
          <a:ln>
            <a:noFill/>
          </a:ln>
        </p:spPr>
      </p:sp>
      <p:sp>
        <p:nvSpPr>
          <p:cNvPr id="133" name="Google Shape;133;p27"/>
          <p:cNvSpPr txBox="1">
            <a:spLocks noGrp="1"/>
          </p:cNvSpPr>
          <p:nvPr>
            <p:ph type="dt" idx="10"/>
          </p:nvPr>
        </p:nvSpPr>
        <p:spPr>
          <a:xfrm>
            <a:off x="7056000" y="4788000"/>
            <a:ext cx="1440000" cy="180000"/>
          </a:xfrm>
          <a:prstGeom prst="rect">
            <a:avLst/>
          </a:prstGeom>
          <a:noFill/>
          <a:ln>
            <a:noFill/>
          </a:ln>
        </p:spPr>
        <p:txBody>
          <a:bodyPr spcFirstLastPara="1" wrap="square" lIns="0" tIns="0" rIns="0" bIns="0" anchor="t"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4" name="Google Shape;134;p27"/>
          <p:cNvSpPr txBox="1">
            <a:spLocks noGrp="1"/>
          </p:cNvSpPr>
          <p:nvPr>
            <p:ph type="ftr" idx="11"/>
          </p:nvPr>
        </p:nvSpPr>
        <p:spPr>
          <a:xfrm>
            <a:off x="612000" y="4788000"/>
            <a:ext cx="3960000" cy="180000"/>
          </a:xfrm>
          <a:prstGeom prst="rect">
            <a:avLst/>
          </a:prstGeom>
          <a:noFill/>
          <a:ln>
            <a:noFill/>
          </a:ln>
        </p:spPr>
        <p:txBody>
          <a:bodyPr spcFirstLastPara="1" wrap="square" lIns="0" tIns="0" rIns="0" bIns="0" anchor="t" anchorCtr="0">
            <a:noAutofit/>
          </a:bodyPr>
          <a:lstStyle>
            <a:lvl1pPr lvl="0" algn="l">
              <a:lnSpc>
                <a:spcPct val="100000"/>
              </a:lnSpc>
              <a:spcBef>
                <a:spcPts val="0"/>
              </a:spcBef>
              <a:spcAft>
                <a:spcPts val="0"/>
              </a:spcAft>
              <a:buSzPts val="1400"/>
              <a:buNone/>
              <a:defRPr>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5" name="Google Shape;135;p27"/>
          <p:cNvSpPr txBox="1">
            <a:spLocks noGrp="1"/>
          </p:cNvSpPr>
          <p:nvPr>
            <p:ph type="sldNum" idx="12"/>
          </p:nvPr>
        </p:nvSpPr>
        <p:spPr>
          <a:xfrm>
            <a:off x="8751600" y="4788000"/>
            <a:ext cx="392400" cy="180000"/>
          </a:xfrm>
          <a:prstGeom prst="rect">
            <a:avLst/>
          </a:prstGeom>
          <a:noFill/>
          <a:ln>
            <a:noFill/>
          </a:ln>
        </p:spPr>
        <p:txBody>
          <a:bodyPr spcFirstLastPara="1" wrap="square" lIns="0" tIns="0" rIns="0" bIns="0" anchor="t" anchorCtr="0">
            <a:noAutofit/>
          </a:bodyPr>
          <a:lstStyle>
            <a:lvl1pPr marL="0" marR="0" lvl="0" indent="0" algn="l">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1pPr>
            <a:lvl2pPr marL="0" marR="0" lvl="1" indent="0" algn="l">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2pPr>
            <a:lvl3pPr marL="0" marR="0" lvl="2" indent="0" algn="l">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3pPr>
            <a:lvl4pPr marL="0" marR="0" lvl="3" indent="0" algn="l">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4pPr>
            <a:lvl5pPr marL="0" marR="0" lvl="4" indent="0" algn="l">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5pPr>
            <a:lvl6pPr marL="0" marR="0" lvl="5" indent="0" algn="l">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6pPr>
            <a:lvl7pPr marL="0" marR="0" lvl="6" indent="0" algn="l">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7pPr>
            <a:lvl8pPr marL="0" marR="0" lvl="7" indent="0" algn="l">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8pPr>
            <a:lvl9pPr marL="0" marR="0" lvl="8" indent="0" algn="l">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nl-NL"/>
              <a:t>‹nr.›</a:t>
            </a:fld>
            <a:endParaRPr/>
          </a:p>
        </p:txBody>
      </p:sp>
      <p:sp>
        <p:nvSpPr>
          <p:cNvPr id="136" name="Google Shape;136;p27"/>
          <p:cNvSpPr txBox="1">
            <a:spLocks noGrp="1"/>
          </p:cNvSpPr>
          <p:nvPr>
            <p:ph type="body" idx="1"/>
          </p:nvPr>
        </p:nvSpPr>
        <p:spPr>
          <a:xfrm>
            <a:off x="5040000" y="900000"/>
            <a:ext cx="3420000" cy="3780000"/>
          </a:xfrm>
          <a:prstGeom prst="rect">
            <a:avLst/>
          </a:prstGeom>
          <a:noFill/>
          <a:ln>
            <a:noFill/>
          </a:ln>
        </p:spPr>
        <p:txBody>
          <a:bodyPr spcFirstLastPara="1" wrap="square" lIns="0" tIns="0" rIns="0" bIns="0" anchor="t" anchorCtr="0">
            <a:noAutofit/>
          </a:bodyPr>
          <a:lstStyle>
            <a:lvl1pPr marL="457200" lvl="0" indent="-342900" algn="l">
              <a:lnSpc>
                <a:spcPct val="111111"/>
              </a:lnSpc>
              <a:spcBef>
                <a:spcPts val="0"/>
              </a:spcBef>
              <a:spcAft>
                <a:spcPts val="0"/>
              </a:spcAft>
              <a:buClr>
                <a:schemeClr val="dk2"/>
              </a:buClr>
              <a:buSzPts val="1800"/>
              <a:buChar char="•"/>
              <a:defRPr/>
            </a:lvl1pPr>
            <a:lvl2pPr marL="914400" lvl="1" indent="-342900" algn="l">
              <a:lnSpc>
                <a:spcPct val="111111"/>
              </a:lnSpc>
              <a:spcBef>
                <a:spcPts val="0"/>
              </a:spcBef>
              <a:spcAft>
                <a:spcPts val="0"/>
              </a:spcAft>
              <a:buClr>
                <a:schemeClr val="dk2"/>
              </a:buClr>
              <a:buSzPts val="1800"/>
              <a:buChar char="•"/>
              <a:defRPr/>
            </a:lvl2pPr>
            <a:lvl3pPr marL="1371600" lvl="2" indent="-342900" algn="l">
              <a:lnSpc>
                <a:spcPct val="111111"/>
              </a:lnSpc>
              <a:spcBef>
                <a:spcPts val="0"/>
              </a:spcBef>
              <a:spcAft>
                <a:spcPts val="0"/>
              </a:spcAft>
              <a:buClr>
                <a:schemeClr val="dk2"/>
              </a:buClr>
              <a:buSzPts val="1800"/>
              <a:buChar char="•"/>
              <a:defRPr/>
            </a:lvl3pPr>
            <a:lvl4pPr marL="1828800" lvl="3" indent="-342900" algn="l">
              <a:lnSpc>
                <a:spcPct val="111111"/>
              </a:lnSpc>
              <a:spcBef>
                <a:spcPts val="0"/>
              </a:spcBef>
              <a:spcAft>
                <a:spcPts val="0"/>
              </a:spcAft>
              <a:buClr>
                <a:schemeClr val="dk2"/>
              </a:buClr>
              <a:buSzPts val="1800"/>
              <a:buChar char="•"/>
              <a:defRPr/>
            </a:lvl4pPr>
            <a:lvl5pPr marL="2286000" lvl="4" indent="-342900" algn="l">
              <a:lnSpc>
                <a:spcPct val="111111"/>
              </a:lnSpc>
              <a:spcBef>
                <a:spcPts val="0"/>
              </a:spcBef>
              <a:spcAft>
                <a:spcPts val="0"/>
              </a:spcAft>
              <a:buClr>
                <a:schemeClr val="dk2"/>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137" name="Google Shape;137;p27"/>
          <p:cNvSpPr txBox="1">
            <a:spLocks noGrp="1"/>
          </p:cNvSpPr>
          <p:nvPr>
            <p:ph type="body" idx="3"/>
          </p:nvPr>
        </p:nvSpPr>
        <p:spPr>
          <a:xfrm>
            <a:off x="612000" y="3491999"/>
            <a:ext cx="3672000" cy="1188000"/>
          </a:xfrm>
          <a:prstGeom prst="rect">
            <a:avLst/>
          </a:prstGeom>
          <a:noFill/>
          <a:ln>
            <a:noFill/>
          </a:ln>
        </p:spPr>
        <p:txBody>
          <a:bodyPr spcFirstLastPara="1" wrap="square" lIns="0" tIns="0" rIns="0" bIns="0" anchor="t" anchorCtr="0">
            <a:noAutofit/>
          </a:bodyPr>
          <a:lstStyle>
            <a:lvl1pPr marL="457200" lvl="0" indent="-228600" algn="l">
              <a:lnSpc>
                <a:spcPct val="117647"/>
              </a:lnSpc>
              <a:spcBef>
                <a:spcPts val="0"/>
              </a:spcBef>
              <a:spcAft>
                <a:spcPts val="0"/>
              </a:spcAft>
              <a:buClr>
                <a:schemeClr val="lt1"/>
              </a:buClr>
              <a:buSzPts val="1700"/>
              <a:buNone/>
              <a:defRPr sz="1700">
                <a:solidFill>
                  <a:schemeClr val="lt1"/>
                </a:solidFill>
              </a:defRPr>
            </a:lvl1pPr>
            <a:lvl2pPr marL="914400" lvl="1" indent="-228600" algn="l">
              <a:lnSpc>
                <a:spcPct val="190476"/>
              </a:lnSpc>
              <a:spcBef>
                <a:spcPts val="0"/>
              </a:spcBef>
              <a:spcAft>
                <a:spcPts val="0"/>
              </a:spcAft>
              <a:buClr>
                <a:schemeClr val="dk2"/>
              </a:buClr>
              <a:buSzPts val="1050"/>
              <a:buNone/>
              <a:defRPr sz="1050"/>
            </a:lvl2pPr>
            <a:lvl3pPr marL="1371600" lvl="2" indent="-228600" algn="l">
              <a:lnSpc>
                <a:spcPct val="222222"/>
              </a:lnSpc>
              <a:spcBef>
                <a:spcPts val="0"/>
              </a:spcBef>
              <a:spcAft>
                <a:spcPts val="0"/>
              </a:spcAft>
              <a:buClr>
                <a:schemeClr val="dk2"/>
              </a:buClr>
              <a:buSzPts val="900"/>
              <a:buNone/>
              <a:defRPr sz="900"/>
            </a:lvl3pPr>
            <a:lvl4pPr marL="1828800" lvl="3" indent="-228600" algn="l">
              <a:lnSpc>
                <a:spcPct val="266666"/>
              </a:lnSpc>
              <a:spcBef>
                <a:spcPts val="0"/>
              </a:spcBef>
              <a:spcAft>
                <a:spcPts val="0"/>
              </a:spcAft>
              <a:buClr>
                <a:schemeClr val="dk2"/>
              </a:buClr>
              <a:buSzPts val="750"/>
              <a:buNone/>
              <a:defRPr sz="750"/>
            </a:lvl4pPr>
            <a:lvl5pPr marL="2286000" lvl="4" indent="-228600" algn="l">
              <a:lnSpc>
                <a:spcPct val="266666"/>
              </a:lnSpc>
              <a:spcBef>
                <a:spcPts val="0"/>
              </a:spcBef>
              <a:spcAft>
                <a:spcPts val="0"/>
              </a:spcAft>
              <a:buClr>
                <a:schemeClr val="dk2"/>
              </a:buClr>
              <a:buSzPts val="750"/>
              <a:buNone/>
              <a:defRPr sz="750"/>
            </a:lvl5pPr>
            <a:lvl6pPr marL="2743200" lvl="5" indent="-228600" algn="l">
              <a:lnSpc>
                <a:spcPct val="90000"/>
              </a:lnSpc>
              <a:spcBef>
                <a:spcPts val="375"/>
              </a:spcBef>
              <a:spcAft>
                <a:spcPts val="0"/>
              </a:spcAft>
              <a:buClr>
                <a:schemeClr val="dk1"/>
              </a:buClr>
              <a:buSzPts val="750"/>
              <a:buNone/>
              <a:defRPr sz="750"/>
            </a:lvl6pPr>
            <a:lvl7pPr marL="3200400" lvl="6" indent="-228600" algn="l">
              <a:lnSpc>
                <a:spcPct val="90000"/>
              </a:lnSpc>
              <a:spcBef>
                <a:spcPts val="375"/>
              </a:spcBef>
              <a:spcAft>
                <a:spcPts val="0"/>
              </a:spcAft>
              <a:buClr>
                <a:schemeClr val="dk1"/>
              </a:buClr>
              <a:buSzPts val="750"/>
              <a:buNone/>
              <a:defRPr sz="750"/>
            </a:lvl7pPr>
            <a:lvl8pPr marL="3657600" lvl="7" indent="-228600" algn="l">
              <a:lnSpc>
                <a:spcPct val="90000"/>
              </a:lnSpc>
              <a:spcBef>
                <a:spcPts val="375"/>
              </a:spcBef>
              <a:spcAft>
                <a:spcPts val="0"/>
              </a:spcAft>
              <a:buClr>
                <a:schemeClr val="dk1"/>
              </a:buClr>
              <a:buSzPts val="750"/>
              <a:buNone/>
              <a:defRPr sz="750"/>
            </a:lvl8pPr>
            <a:lvl9pPr marL="4114800" lvl="8" indent="-228600" algn="l">
              <a:lnSpc>
                <a:spcPct val="90000"/>
              </a:lnSpc>
              <a:spcBef>
                <a:spcPts val="375"/>
              </a:spcBef>
              <a:spcAft>
                <a:spcPts val="0"/>
              </a:spcAft>
              <a:buClr>
                <a:schemeClr val="dk1"/>
              </a:buClr>
              <a:buSzPts val="750"/>
              <a:buNone/>
              <a:defRPr sz="750"/>
            </a:lvl9pPr>
          </a:lstStyle>
          <a:p>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itel">
  <p:cSld name="Titel">
    <p:bg>
      <p:bgPr>
        <a:solidFill>
          <a:schemeClr val="dk2"/>
        </a:solidFill>
        <a:effectLst/>
      </p:bgPr>
    </p:bg>
    <p:spTree>
      <p:nvGrpSpPr>
        <p:cNvPr id="1" name="Shape 138"/>
        <p:cNvGrpSpPr/>
        <p:nvPr/>
      </p:nvGrpSpPr>
      <p:grpSpPr>
        <a:xfrm>
          <a:off x="0" y="0"/>
          <a:ext cx="0" cy="0"/>
          <a:chOff x="0" y="0"/>
          <a:chExt cx="0" cy="0"/>
        </a:xfrm>
      </p:grpSpPr>
      <p:sp>
        <p:nvSpPr>
          <p:cNvPr id="139" name="Google Shape;139;p31"/>
          <p:cNvSpPr txBox="1">
            <a:spLocks noGrp="1"/>
          </p:cNvSpPr>
          <p:nvPr>
            <p:ph type="ctrTitle"/>
          </p:nvPr>
        </p:nvSpPr>
        <p:spPr>
          <a:xfrm>
            <a:off x="615951" y="3358194"/>
            <a:ext cx="7607300" cy="970540"/>
          </a:xfrm>
          <a:prstGeom prst="rect">
            <a:avLst/>
          </a:prstGeom>
          <a:noFill/>
          <a:ln>
            <a:noFill/>
          </a:ln>
        </p:spPr>
        <p:txBody>
          <a:bodyPr spcFirstLastPara="1" wrap="square" lIns="0" tIns="0" rIns="0" bIns="0" anchor="t" anchorCtr="0">
            <a:noAutofit/>
          </a:bodyPr>
          <a:lstStyle>
            <a:lvl1pPr lvl="0" algn="ctr">
              <a:lnSpc>
                <a:spcPct val="90000"/>
              </a:lnSpc>
              <a:spcBef>
                <a:spcPts val="0"/>
              </a:spcBef>
              <a:spcAft>
                <a:spcPts val="0"/>
              </a:spcAft>
              <a:buClr>
                <a:schemeClr val="lt1"/>
              </a:buClr>
              <a:buSzPts val="5400"/>
              <a:buFont typeface="Arial"/>
              <a:buNone/>
              <a:defRPr sz="5400">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pic>
        <p:nvPicPr>
          <p:cNvPr id="140" name="Google Shape;140;p31" descr="Afbeelding met tekst&#10;&#10;Automatisch gegenereerde beschrijving"/>
          <p:cNvPicPr preferRelativeResize="0"/>
          <p:nvPr/>
        </p:nvPicPr>
        <p:blipFill rotWithShape="1">
          <a:blip r:embed="rId2">
            <a:alphaModFix/>
          </a:blip>
          <a:srcRect/>
          <a:stretch/>
        </p:blipFill>
        <p:spPr>
          <a:xfrm>
            <a:off x="2618575" y="522845"/>
            <a:ext cx="3763176" cy="2659251"/>
          </a:xfrm>
          <a:prstGeom prst="rect">
            <a:avLst/>
          </a:prstGeom>
          <a:noFill/>
          <a:ln>
            <a:noFill/>
          </a:ln>
        </p:spPr>
      </p:pic>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Titel en opsomming" type="obj">
  <p:cSld name="OBJECT">
    <p:spTree>
      <p:nvGrpSpPr>
        <p:cNvPr id="1" name="Shape 141"/>
        <p:cNvGrpSpPr/>
        <p:nvPr/>
      </p:nvGrpSpPr>
      <p:grpSpPr>
        <a:xfrm>
          <a:off x="0" y="0"/>
          <a:ext cx="0" cy="0"/>
          <a:chOff x="0" y="0"/>
          <a:chExt cx="0" cy="0"/>
        </a:xfrm>
      </p:grpSpPr>
      <p:sp>
        <p:nvSpPr>
          <p:cNvPr id="142" name="Google Shape;142;p32"/>
          <p:cNvSpPr txBox="1">
            <a:spLocks noGrp="1"/>
          </p:cNvSpPr>
          <p:nvPr>
            <p:ph type="title"/>
          </p:nvPr>
        </p:nvSpPr>
        <p:spPr>
          <a:xfrm>
            <a:off x="612000" y="900000"/>
            <a:ext cx="6300000" cy="1173600"/>
          </a:xfrm>
          <a:prstGeom prst="rect">
            <a:avLst/>
          </a:prstGeom>
          <a:noFill/>
          <a:ln>
            <a:noFill/>
          </a:ln>
        </p:spPr>
        <p:txBody>
          <a:bodyPr spcFirstLastPara="1" wrap="square" lIns="0" tIns="0" rIns="0" bIns="0" anchor="t" anchorCtr="0">
            <a:noAutofit/>
          </a:bodyPr>
          <a:lstStyle>
            <a:lvl1pPr lvl="0" algn="l">
              <a:lnSpc>
                <a:spcPct val="110697"/>
              </a:lnSpc>
              <a:spcBef>
                <a:spcPts val="0"/>
              </a:spcBef>
              <a:spcAft>
                <a:spcPts val="0"/>
              </a:spcAft>
              <a:buClr>
                <a:schemeClr val="dk2"/>
              </a:buClr>
              <a:buSzPts val="4300"/>
              <a:buFont typeface="Arial"/>
              <a:buNone/>
              <a:defRPr sz="43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43" name="Google Shape;143;p32"/>
          <p:cNvSpPr txBox="1">
            <a:spLocks noGrp="1"/>
          </p:cNvSpPr>
          <p:nvPr>
            <p:ph type="body" idx="1"/>
          </p:nvPr>
        </p:nvSpPr>
        <p:spPr>
          <a:xfrm>
            <a:off x="612000" y="2412000"/>
            <a:ext cx="6300000" cy="2268000"/>
          </a:xfrm>
          <a:prstGeom prst="rect">
            <a:avLst/>
          </a:prstGeom>
          <a:noFill/>
          <a:ln>
            <a:noFill/>
          </a:ln>
        </p:spPr>
        <p:txBody>
          <a:bodyPr spcFirstLastPara="1" wrap="square" lIns="0" tIns="0" rIns="0" bIns="0" anchor="t" anchorCtr="0">
            <a:noAutofit/>
          </a:bodyPr>
          <a:lstStyle>
            <a:lvl1pPr marL="457200" lvl="0" indent="-342900" algn="l">
              <a:lnSpc>
                <a:spcPct val="111111"/>
              </a:lnSpc>
              <a:spcBef>
                <a:spcPts val="0"/>
              </a:spcBef>
              <a:spcAft>
                <a:spcPts val="0"/>
              </a:spcAft>
              <a:buClr>
                <a:schemeClr val="dk2"/>
              </a:buClr>
              <a:buSzPts val="1800"/>
              <a:buChar char="•"/>
              <a:defRPr/>
            </a:lvl1pPr>
            <a:lvl2pPr marL="914400" lvl="1" indent="-342900" algn="l">
              <a:lnSpc>
                <a:spcPct val="111111"/>
              </a:lnSpc>
              <a:spcBef>
                <a:spcPts val="0"/>
              </a:spcBef>
              <a:spcAft>
                <a:spcPts val="0"/>
              </a:spcAft>
              <a:buClr>
                <a:schemeClr val="dk2"/>
              </a:buClr>
              <a:buSzPts val="1800"/>
              <a:buChar char="•"/>
              <a:defRPr/>
            </a:lvl2pPr>
            <a:lvl3pPr marL="1371600" lvl="2" indent="-342900" algn="l">
              <a:lnSpc>
                <a:spcPct val="111111"/>
              </a:lnSpc>
              <a:spcBef>
                <a:spcPts val="0"/>
              </a:spcBef>
              <a:spcAft>
                <a:spcPts val="0"/>
              </a:spcAft>
              <a:buClr>
                <a:schemeClr val="dk2"/>
              </a:buClr>
              <a:buSzPts val="1800"/>
              <a:buChar char="•"/>
              <a:defRPr/>
            </a:lvl3pPr>
            <a:lvl4pPr marL="1828800" lvl="3" indent="-342900" algn="l">
              <a:lnSpc>
                <a:spcPct val="111111"/>
              </a:lnSpc>
              <a:spcBef>
                <a:spcPts val="0"/>
              </a:spcBef>
              <a:spcAft>
                <a:spcPts val="0"/>
              </a:spcAft>
              <a:buClr>
                <a:schemeClr val="dk2"/>
              </a:buClr>
              <a:buSzPts val="1800"/>
              <a:buChar char="•"/>
              <a:defRPr/>
            </a:lvl4pPr>
            <a:lvl5pPr marL="2286000" lvl="4" indent="-342900" algn="l">
              <a:lnSpc>
                <a:spcPct val="111111"/>
              </a:lnSpc>
              <a:spcBef>
                <a:spcPts val="0"/>
              </a:spcBef>
              <a:spcAft>
                <a:spcPts val="0"/>
              </a:spcAft>
              <a:buClr>
                <a:schemeClr val="dk2"/>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144" name="Google Shape;144;p32"/>
          <p:cNvSpPr txBox="1">
            <a:spLocks noGrp="1"/>
          </p:cNvSpPr>
          <p:nvPr>
            <p:ph type="dt" idx="10"/>
          </p:nvPr>
        </p:nvSpPr>
        <p:spPr>
          <a:xfrm>
            <a:off x="7056000" y="4788000"/>
            <a:ext cx="1440000" cy="180000"/>
          </a:xfrm>
          <a:prstGeom prst="rect">
            <a:avLst/>
          </a:prstGeom>
          <a:noFill/>
          <a:ln>
            <a:noFill/>
          </a:ln>
        </p:spPr>
        <p:txBody>
          <a:bodyPr spcFirstLastPara="1" wrap="square" lIns="0" tIns="0" rIns="0" bIns="0" anchor="t"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45" name="Google Shape;145;p32"/>
          <p:cNvSpPr txBox="1">
            <a:spLocks noGrp="1"/>
          </p:cNvSpPr>
          <p:nvPr>
            <p:ph type="ftr" idx="11"/>
          </p:nvPr>
        </p:nvSpPr>
        <p:spPr>
          <a:xfrm>
            <a:off x="612000" y="4788000"/>
            <a:ext cx="3960000" cy="180000"/>
          </a:xfrm>
          <a:prstGeom prst="rect">
            <a:avLst/>
          </a:prstGeom>
          <a:noFill/>
          <a:ln>
            <a:noFill/>
          </a:ln>
        </p:spPr>
        <p:txBody>
          <a:bodyPr spcFirstLastPara="1" wrap="square" lIns="0" tIns="0" rIns="0" bIns="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46" name="Google Shape;146;p32"/>
          <p:cNvSpPr txBox="1">
            <a:spLocks noGrp="1"/>
          </p:cNvSpPr>
          <p:nvPr>
            <p:ph type="sldNum" idx="12"/>
          </p:nvPr>
        </p:nvSpPr>
        <p:spPr>
          <a:xfrm>
            <a:off x="8751600" y="4788000"/>
            <a:ext cx="392400" cy="180000"/>
          </a:xfrm>
          <a:prstGeom prst="rect">
            <a:avLst/>
          </a:prstGeom>
          <a:noFill/>
          <a:ln>
            <a:noFill/>
          </a:ln>
        </p:spPr>
        <p:txBody>
          <a:bodyPr spcFirstLastPara="1" wrap="square" lIns="0" tIns="0" rIns="0" bIns="0" anchor="t" anchorCtr="0">
            <a:noAutofit/>
          </a:bodyPr>
          <a:lstStyle>
            <a:lvl1pPr marL="0" marR="0" lvl="0" indent="0" algn="l">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1pPr>
            <a:lvl2pPr marL="0" marR="0" lvl="1" indent="0" algn="l">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2pPr>
            <a:lvl3pPr marL="0" marR="0" lvl="2" indent="0" algn="l">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3pPr>
            <a:lvl4pPr marL="0" marR="0" lvl="3" indent="0" algn="l">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4pPr>
            <a:lvl5pPr marL="0" marR="0" lvl="4" indent="0" algn="l">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5pPr>
            <a:lvl6pPr marL="0" marR="0" lvl="5" indent="0" algn="l">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6pPr>
            <a:lvl7pPr marL="0" marR="0" lvl="6" indent="0" algn="l">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7pPr>
            <a:lvl8pPr marL="0" marR="0" lvl="7" indent="0" algn="l">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8pPr>
            <a:lvl9pPr marL="0" marR="0" lvl="8" indent="0" algn="l">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nl-NL"/>
              <a:t>‹nr.›</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e">
  <p:cSld name="Sectie">
    <p:bg>
      <p:bgPr>
        <a:solidFill>
          <a:schemeClr val="dk2"/>
        </a:solidFill>
        <a:effectLst/>
      </p:bgPr>
    </p:bg>
    <p:spTree>
      <p:nvGrpSpPr>
        <p:cNvPr id="1" name="Shape 19"/>
        <p:cNvGrpSpPr/>
        <p:nvPr/>
      </p:nvGrpSpPr>
      <p:grpSpPr>
        <a:xfrm>
          <a:off x="0" y="0"/>
          <a:ext cx="0" cy="0"/>
          <a:chOff x="0" y="0"/>
          <a:chExt cx="0" cy="0"/>
        </a:xfrm>
      </p:grpSpPr>
      <p:sp>
        <p:nvSpPr>
          <p:cNvPr id="20" name="Google Shape;20;p24"/>
          <p:cNvSpPr txBox="1">
            <a:spLocks noGrp="1"/>
          </p:cNvSpPr>
          <p:nvPr>
            <p:ph type="ctrTitle"/>
          </p:nvPr>
        </p:nvSpPr>
        <p:spPr>
          <a:xfrm>
            <a:off x="720000" y="899999"/>
            <a:ext cx="7276631" cy="2484001"/>
          </a:xfrm>
          <a:prstGeom prst="rect">
            <a:avLst/>
          </a:prstGeom>
          <a:noFill/>
          <a:ln>
            <a:noFill/>
          </a:ln>
        </p:spPr>
        <p:txBody>
          <a:bodyPr spcFirstLastPara="1" wrap="square" lIns="0" tIns="0" rIns="0" bIns="0" anchor="t" anchorCtr="0">
            <a:noAutofit/>
          </a:bodyPr>
          <a:lstStyle>
            <a:lvl1pPr lvl="0" algn="l">
              <a:lnSpc>
                <a:spcPct val="120000"/>
              </a:lnSpc>
              <a:spcBef>
                <a:spcPts val="0"/>
              </a:spcBef>
              <a:spcAft>
                <a:spcPts val="0"/>
              </a:spcAft>
              <a:buClr>
                <a:schemeClr val="lt1"/>
              </a:buClr>
              <a:buSzPts val="5400"/>
              <a:buFont typeface="Arial"/>
              <a:buNone/>
              <a:defRPr sz="5400">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1" name="Google Shape;21;p24"/>
          <p:cNvSpPr txBox="1">
            <a:spLocks noGrp="1"/>
          </p:cNvSpPr>
          <p:nvPr>
            <p:ph type="dt" idx="10"/>
          </p:nvPr>
        </p:nvSpPr>
        <p:spPr>
          <a:xfrm>
            <a:off x="7056000" y="4788000"/>
            <a:ext cx="1440000" cy="180000"/>
          </a:xfrm>
          <a:prstGeom prst="rect">
            <a:avLst/>
          </a:prstGeom>
          <a:noFill/>
          <a:ln>
            <a:noFill/>
          </a:ln>
        </p:spPr>
        <p:txBody>
          <a:bodyPr spcFirstLastPara="1" wrap="square" lIns="0" tIns="0" rIns="0" bIns="0" anchor="t" anchorCtr="0">
            <a:noAutofit/>
          </a:bodyPr>
          <a:lstStyle>
            <a:lvl1pPr lvl="0" algn="r">
              <a:lnSpc>
                <a:spcPct val="100000"/>
              </a:lnSpc>
              <a:spcBef>
                <a:spcPts val="0"/>
              </a:spcBef>
              <a:spcAft>
                <a:spcPts val="0"/>
              </a:spcAft>
              <a:buSzPts val="1400"/>
              <a:buNone/>
              <a:defRPr>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2" name="Google Shape;22;p24"/>
          <p:cNvSpPr txBox="1">
            <a:spLocks noGrp="1"/>
          </p:cNvSpPr>
          <p:nvPr>
            <p:ph type="ftr" idx="11"/>
          </p:nvPr>
        </p:nvSpPr>
        <p:spPr>
          <a:xfrm>
            <a:off x="612000" y="4788000"/>
            <a:ext cx="3960000" cy="180000"/>
          </a:xfrm>
          <a:prstGeom prst="rect">
            <a:avLst/>
          </a:prstGeom>
          <a:noFill/>
          <a:ln>
            <a:noFill/>
          </a:ln>
        </p:spPr>
        <p:txBody>
          <a:bodyPr spcFirstLastPara="1" wrap="square" lIns="0" tIns="0" rIns="0" bIns="0" anchor="t" anchorCtr="0">
            <a:noAutofit/>
          </a:bodyPr>
          <a:lstStyle>
            <a:lvl1pPr lvl="0" algn="l">
              <a:lnSpc>
                <a:spcPct val="100000"/>
              </a:lnSpc>
              <a:spcBef>
                <a:spcPts val="0"/>
              </a:spcBef>
              <a:spcAft>
                <a:spcPts val="0"/>
              </a:spcAft>
              <a:buSzPts val="1400"/>
              <a:buNone/>
              <a:defRPr>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3" name="Google Shape;23;p24"/>
          <p:cNvSpPr txBox="1">
            <a:spLocks noGrp="1"/>
          </p:cNvSpPr>
          <p:nvPr>
            <p:ph type="sldNum" idx="12"/>
          </p:nvPr>
        </p:nvSpPr>
        <p:spPr>
          <a:xfrm>
            <a:off x="8751600" y="4788000"/>
            <a:ext cx="392400" cy="180000"/>
          </a:xfrm>
          <a:prstGeom prst="rect">
            <a:avLst/>
          </a:prstGeom>
          <a:noFill/>
          <a:ln>
            <a:noFill/>
          </a:ln>
        </p:spPr>
        <p:txBody>
          <a:bodyPr spcFirstLastPara="1" wrap="square" lIns="0" tIns="0" rIns="0" bIns="0" anchor="t" anchorCtr="0">
            <a:noAutofit/>
          </a:bodyPr>
          <a:lstStyle>
            <a:lvl1pPr marL="0" marR="0" lvl="0" indent="0" algn="l">
              <a:lnSpc>
                <a:spcPct val="100000"/>
              </a:lnSpc>
              <a:spcBef>
                <a:spcPts val="0"/>
              </a:spcBef>
              <a:spcAft>
                <a:spcPts val="0"/>
              </a:spcAft>
              <a:buClr>
                <a:srgbClr val="000000"/>
              </a:buClr>
              <a:buSzPts val="900"/>
              <a:buFont typeface="Arial"/>
              <a:buNone/>
              <a:defRPr sz="900" b="0" i="0" u="none" strike="noStrike" cap="none">
                <a:solidFill>
                  <a:schemeClr val="lt1"/>
                </a:solidFill>
                <a:latin typeface="Arial"/>
                <a:ea typeface="Arial"/>
                <a:cs typeface="Arial"/>
                <a:sym typeface="Arial"/>
              </a:defRPr>
            </a:lvl1pPr>
            <a:lvl2pPr marL="0" marR="0" lvl="1" indent="0" algn="l">
              <a:lnSpc>
                <a:spcPct val="100000"/>
              </a:lnSpc>
              <a:spcBef>
                <a:spcPts val="0"/>
              </a:spcBef>
              <a:spcAft>
                <a:spcPts val="0"/>
              </a:spcAft>
              <a:buClr>
                <a:srgbClr val="000000"/>
              </a:buClr>
              <a:buSzPts val="900"/>
              <a:buFont typeface="Arial"/>
              <a:buNone/>
              <a:defRPr sz="900" b="0" i="0" u="none" strike="noStrike" cap="none">
                <a:solidFill>
                  <a:schemeClr val="lt1"/>
                </a:solidFill>
                <a:latin typeface="Arial"/>
                <a:ea typeface="Arial"/>
                <a:cs typeface="Arial"/>
                <a:sym typeface="Arial"/>
              </a:defRPr>
            </a:lvl2pPr>
            <a:lvl3pPr marL="0" marR="0" lvl="2" indent="0" algn="l">
              <a:lnSpc>
                <a:spcPct val="100000"/>
              </a:lnSpc>
              <a:spcBef>
                <a:spcPts val="0"/>
              </a:spcBef>
              <a:spcAft>
                <a:spcPts val="0"/>
              </a:spcAft>
              <a:buClr>
                <a:srgbClr val="000000"/>
              </a:buClr>
              <a:buSzPts val="900"/>
              <a:buFont typeface="Arial"/>
              <a:buNone/>
              <a:defRPr sz="900" b="0" i="0" u="none" strike="noStrike" cap="none">
                <a:solidFill>
                  <a:schemeClr val="lt1"/>
                </a:solidFill>
                <a:latin typeface="Arial"/>
                <a:ea typeface="Arial"/>
                <a:cs typeface="Arial"/>
                <a:sym typeface="Arial"/>
              </a:defRPr>
            </a:lvl3pPr>
            <a:lvl4pPr marL="0" marR="0" lvl="3" indent="0" algn="l">
              <a:lnSpc>
                <a:spcPct val="100000"/>
              </a:lnSpc>
              <a:spcBef>
                <a:spcPts val="0"/>
              </a:spcBef>
              <a:spcAft>
                <a:spcPts val="0"/>
              </a:spcAft>
              <a:buClr>
                <a:srgbClr val="000000"/>
              </a:buClr>
              <a:buSzPts val="900"/>
              <a:buFont typeface="Arial"/>
              <a:buNone/>
              <a:defRPr sz="900" b="0" i="0" u="none" strike="noStrike" cap="none">
                <a:solidFill>
                  <a:schemeClr val="lt1"/>
                </a:solidFill>
                <a:latin typeface="Arial"/>
                <a:ea typeface="Arial"/>
                <a:cs typeface="Arial"/>
                <a:sym typeface="Arial"/>
              </a:defRPr>
            </a:lvl4pPr>
            <a:lvl5pPr marL="0" marR="0" lvl="4" indent="0" algn="l">
              <a:lnSpc>
                <a:spcPct val="100000"/>
              </a:lnSpc>
              <a:spcBef>
                <a:spcPts val="0"/>
              </a:spcBef>
              <a:spcAft>
                <a:spcPts val="0"/>
              </a:spcAft>
              <a:buClr>
                <a:srgbClr val="000000"/>
              </a:buClr>
              <a:buSzPts val="900"/>
              <a:buFont typeface="Arial"/>
              <a:buNone/>
              <a:defRPr sz="900" b="0" i="0" u="none" strike="noStrike" cap="none">
                <a:solidFill>
                  <a:schemeClr val="lt1"/>
                </a:solidFill>
                <a:latin typeface="Arial"/>
                <a:ea typeface="Arial"/>
                <a:cs typeface="Arial"/>
                <a:sym typeface="Arial"/>
              </a:defRPr>
            </a:lvl5pPr>
            <a:lvl6pPr marL="0" marR="0" lvl="5" indent="0" algn="l">
              <a:lnSpc>
                <a:spcPct val="100000"/>
              </a:lnSpc>
              <a:spcBef>
                <a:spcPts val="0"/>
              </a:spcBef>
              <a:spcAft>
                <a:spcPts val="0"/>
              </a:spcAft>
              <a:buClr>
                <a:srgbClr val="000000"/>
              </a:buClr>
              <a:buSzPts val="900"/>
              <a:buFont typeface="Arial"/>
              <a:buNone/>
              <a:defRPr sz="900" b="0" i="0" u="none" strike="noStrike" cap="none">
                <a:solidFill>
                  <a:schemeClr val="lt1"/>
                </a:solidFill>
                <a:latin typeface="Arial"/>
                <a:ea typeface="Arial"/>
                <a:cs typeface="Arial"/>
                <a:sym typeface="Arial"/>
              </a:defRPr>
            </a:lvl6pPr>
            <a:lvl7pPr marL="0" marR="0" lvl="6" indent="0" algn="l">
              <a:lnSpc>
                <a:spcPct val="100000"/>
              </a:lnSpc>
              <a:spcBef>
                <a:spcPts val="0"/>
              </a:spcBef>
              <a:spcAft>
                <a:spcPts val="0"/>
              </a:spcAft>
              <a:buClr>
                <a:srgbClr val="000000"/>
              </a:buClr>
              <a:buSzPts val="900"/>
              <a:buFont typeface="Arial"/>
              <a:buNone/>
              <a:defRPr sz="900" b="0" i="0" u="none" strike="noStrike" cap="none">
                <a:solidFill>
                  <a:schemeClr val="lt1"/>
                </a:solidFill>
                <a:latin typeface="Arial"/>
                <a:ea typeface="Arial"/>
                <a:cs typeface="Arial"/>
                <a:sym typeface="Arial"/>
              </a:defRPr>
            </a:lvl7pPr>
            <a:lvl8pPr marL="0" marR="0" lvl="7" indent="0" algn="l">
              <a:lnSpc>
                <a:spcPct val="100000"/>
              </a:lnSpc>
              <a:spcBef>
                <a:spcPts val="0"/>
              </a:spcBef>
              <a:spcAft>
                <a:spcPts val="0"/>
              </a:spcAft>
              <a:buClr>
                <a:srgbClr val="000000"/>
              </a:buClr>
              <a:buSzPts val="900"/>
              <a:buFont typeface="Arial"/>
              <a:buNone/>
              <a:defRPr sz="900" b="0" i="0" u="none" strike="noStrike" cap="none">
                <a:solidFill>
                  <a:schemeClr val="lt1"/>
                </a:solidFill>
                <a:latin typeface="Arial"/>
                <a:ea typeface="Arial"/>
                <a:cs typeface="Arial"/>
                <a:sym typeface="Arial"/>
              </a:defRPr>
            </a:lvl8pPr>
            <a:lvl9pPr marL="0" marR="0" lvl="8" indent="0" algn="l">
              <a:lnSpc>
                <a:spcPct val="100000"/>
              </a:lnSpc>
              <a:spcBef>
                <a:spcPts val="0"/>
              </a:spcBef>
              <a:spcAft>
                <a:spcPts val="0"/>
              </a:spcAft>
              <a:buClr>
                <a:srgbClr val="000000"/>
              </a:buClr>
              <a:buSzPts val="900"/>
              <a:buFont typeface="Arial"/>
              <a:buNone/>
              <a:defRPr sz="900" b="0" i="0" u="none" strike="noStrike" cap="none">
                <a:solidFill>
                  <a:schemeClr val="lt1"/>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nl-NL"/>
              <a:t>‹nr.›</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Titel en tekst">
  <p:cSld name="Titel en tekst">
    <p:spTree>
      <p:nvGrpSpPr>
        <p:cNvPr id="1" name="Shape 147"/>
        <p:cNvGrpSpPr/>
        <p:nvPr/>
      </p:nvGrpSpPr>
      <p:grpSpPr>
        <a:xfrm>
          <a:off x="0" y="0"/>
          <a:ext cx="0" cy="0"/>
          <a:chOff x="0" y="0"/>
          <a:chExt cx="0" cy="0"/>
        </a:xfrm>
      </p:grpSpPr>
      <p:sp>
        <p:nvSpPr>
          <p:cNvPr id="148" name="Google Shape;148;p33"/>
          <p:cNvSpPr txBox="1">
            <a:spLocks noGrp="1"/>
          </p:cNvSpPr>
          <p:nvPr>
            <p:ph type="title"/>
          </p:nvPr>
        </p:nvSpPr>
        <p:spPr>
          <a:xfrm>
            <a:off x="612000" y="900000"/>
            <a:ext cx="6300000" cy="1173600"/>
          </a:xfrm>
          <a:prstGeom prst="rect">
            <a:avLst/>
          </a:prstGeom>
          <a:noFill/>
          <a:ln>
            <a:noFill/>
          </a:ln>
        </p:spPr>
        <p:txBody>
          <a:bodyPr spcFirstLastPara="1" wrap="square" lIns="0" tIns="0" rIns="0" bIns="0" anchor="t" anchorCtr="0">
            <a:noAutofit/>
          </a:bodyPr>
          <a:lstStyle>
            <a:lvl1pPr lvl="0" algn="l">
              <a:lnSpc>
                <a:spcPct val="110697"/>
              </a:lnSpc>
              <a:spcBef>
                <a:spcPts val="0"/>
              </a:spcBef>
              <a:spcAft>
                <a:spcPts val="0"/>
              </a:spcAft>
              <a:buClr>
                <a:schemeClr val="dk2"/>
              </a:buClr>
              <a:buSzPts val="4300"/>
              <a:buFont typeface="Arial"/>
              <a:buNone/>
              <a:defRPr sz="43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49" name="Google Shape;149;p33"/>
          <p:cNvSpPr txBox="1">
            <a:spLocks noGrp="1"/>
          </p:cNvSpPr>
          <p:nvPr>
            <p:ph type="body" idx="1"/>
          </p:nvPr>
        </p:nvSpPr>
        <p:spPr>
          <a:xfrm>
            <a:off x="612000" y="2412000"/>
            <a:ext cx="6300000" cy="2268000"/>
          </a:xfrm>
          <a:prstGeom prst="rect">
            <a:avLst/>
          </a:prstGeom>
          <a:noFill/>
          <a:ln>
            <a:noFill/>
          </a:ln>
        </p:spPr>
        <p:txBody>
          <a:bodyPr spcFirstLastPara="1" wrap="square" lIns="0" tIns="0" rIns="0" bIns="0" anchor="t" anchorCtr="0">
            <a:noAutofit/>
          </a:bodyPr>
          <a:lstStyle>
            <a:lvl1pPr marL="457200" lvl="0" indent="-228600" algn="l">
              <a:lnSpc>
                <a:spcPct val="117647"/>
              </a:lnSpc>
              <a:spcBef>
                <a:spcPts val="0"/>
              </a:spcBef>
              <a:spcAft>
                <a:spcPts val="0"/>
              </a:spcAft>
              <a:buClr>
                <a:schemeClr val="dk2"/>
              </a:buClr>
              <a:buSzPts val="1700"/>
              <a:buFont typeface="Arial"/>
              <a:buNone/>
              <a:defRPr/>
            </a:lvl1pPr>
            <a:lvl2pPr marL="914400" lvl="1" indent="-228600" algn="l">
              <a:lnSpc>
                <a:spcPct val="117647"/>
              </a:lnSpc>
              <a:spcBef>
                <a:spcPts val="0"/>
              </a:spcBef>
              <a:spcAft>
                <a:spcPts val="0"/>
              </a:spcAft>
              <a:buClr>
                <a:schemeClr val="dk2"/>
              </a:buClr>
              <a:buSzPts val="1700"/>
              <a:buFont typeface="Arial"/>
              <a:buNone/>
              <a:defRPr/>
            </a:lvl2pPr>
            <a:lvl3pPr marL="1371600" lvl="2" indent="-228600" algn="l">
              <a:lnSpc>
                <a:spcPct val="117647"/>
              </a:lnSpc>
              <a:spcBef>
                <a:spcPts val="0"/>
              </a:spcBef>
              <a:spcAft>
                <a:spcPts val="0"/>
              </a:spcAft>
              <a:buClr>
                <a:schemeClr val="dk2"/>
              </a:buClr>
              <a:buSzPts val="1700"/>
              <a:buFont typeface="Arial"/>
              <a:buNone/>
              <a:defRPr/>
            </a:lvl3pPr>
            <a:lvl4pPr marL="1828800" lvl="3" indent="-228600" algn="l">
              <a:lnSpc>
                <a:spcPct val="117647"/>
              </a:lnSpc>
              <a:spcBef>
                <a:spcPts val="0"/>
              </a:spcBef>
              <a:spcAft>
                <a:spcPts val="0"/>
              </a:spcAft>
              <a:buClr>
                <a:schemeClr val="dk2"/>
              </a:buClr>
              <a:buSzPts val="1700"/>
              <a:buFont typeface="Arial"/>
              <a:buNone/>
              <a:defRPr/>
            </a:lvl4pPr>
            <a:lvl5pPr marL="2286000" lvl="4" indent="-228600" algn="l">
              <a:lnSpc>
                <a:spcPct val="117647"/>
              </a:lnSpc>
              <a:spcBef>
                <a:spcPts val="0"/>
              </a:spcBef>
              <a:spcAft>
                <a:spcPts val="0"/>
              </a:spcAft>
              <a:buClr>
                <a:schemeClr val="dk2"/>
              </a:buClr>
              <a:buSzPts val="1700"/>
              <a:buFont typeface="Arial"/>
              <a:buNone/>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150" name="Google Shape;150;p33"/>
          <p:cNvSpPr txBox="1">
            <a:spLocks noGrp="1"/>
          </p:cNvSpPr>
          <p:nvPr>
            <p:ph type="dt" idx="10"/>
          </p:nvPr>
        </p:nvSpPr>
        <p:spPr>
          <a:xfrm>
            <a:off x="7056000" y="4788000"/>
            <a:ext cx="1440000" cy="180000"/>
          </a:xfrm>
          <a:prstGeom prst="rect">
            <a:avLst/>
          </a:prstGeom>
          <a:noFill/>
          <a:ln>
            <a:noFill/>
          </a:ln>
        </p:spPr>
        <p:txBody>
          <a:bodyPr spcFirstLastPara="1" wrap="square" lIns="0" tIns="0" rIns="0" bIns="0" anchor="t"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51" name="Google Shape;151;p33"/>
          <p:cNvSpPr txBox="1">
            <a:spLocks noGrp="1"/>
          </p:cNvSpPr>
          <p:nvPr>
            <p:ph type="ftr" idx="11"/>
          </p:nvPr>
        </p:nvSpPr>
        <p:spPr>
          <a:xfrm>
            <a:off x="612000" y="4788000"/>
            <a:ext cx="3960000" cy="180000"/>
          </a:xfrm>
          <a:prstGeom prst="rect">
            <a:avLst/>
          </a:prstGeom>
          <a:noFill/>
          <a:ln>
            <a:noFill/>
          </a:ln>
        </p:spPr>
        <p:txBody>
          <a:bodyPr spcFirstLastPara="1" wrap="square" lIns="0" tIns="0" rIns="0" bIns="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52" name="Google Shape;152;p33"/>
          <p:cNvSpPr txBox="1">
            <a:spLocks noGrp="1"/>
          </p:cNvSpPr>
          <p:nvPr>
            <p:ph type="sldNum" idx="12"/>
          </p:nvPr>
        </p:nvSpPr>
        <p:spPr>
          <a:xfrm>
            <a:off x="8751600" y="4788000"/>
            <a:ext cx="392400" cy="180000"/>
          </a:xfrm>
          <a:prstGeom prst="rect">
            <a:avLst/>
          </a:prstGeom>
          <a:noFill/>
          <a:ln>
            <a:noFill/>
          </a:ln>
        </p:spPr>
        <p:txBody>
          <a:bodyPr spcFirstLastPara="1" wrap="square" lIns="0" tIns="0" rIns="0" bIns="0" anchor="t" anchorCtr="0">
            <a:noAutofit/>
          </a:bodyPr>
          <a:lstStyle>
            <a:lvl1pPr marL="0" marR="0" lvl="0" indent="0" algn="l">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1pPr>
            <a:lvl2pPr marL="0" marR="0" lvl="1" indent="0" algn="l">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2pPr>
            <a:lvl3pPr marL="0" marR="0" lvl="2" indent="0" algn="l">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3pPr>
            <a:lvl4pPr marL="0" marR="0" lvl="3" indent="0" algn="l">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4pPr>
            <a:lvl5pPr marL="0" marR="0" lvl="4" indent="0" algn="l">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5pPr>
            <a:lvl6pPr marL="0" marR="0" lvl="5" indent="0" algn="l">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6pPr>
            <a:lvl7pPr marL="0" marR="0" lvl="6" indent="0" algn="l">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7pPr>
            <a:lvl8pPr marL="0" marR="0" lvl="7" indent="0" algn="l">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8pPr>
            <a:lvl9pPr marL="0" marR="0" lvl="8" indent="0" algn="l">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nl-NL"/>
              <a:t>‹nr.›</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Tekst wit en kleur">
  <p:cSld name="Tekst wit en kleur">
    <p:spTree>
      <p:nvGrpSpPr>
        <p:cNvPr id="1" name="Shape 153"/>
        <p:cNvGrpSpPr/>
        <p:nvPr/>
      </p:nvGrpSpPr>
      <p:grpSpPr>
        <a:xfrm>
          <a:off x="0" y="0"/>
          <a:ext cx="0" cy="0"/>
          <a:chOff x="0" y="0"/>
          <a:chExt cx="0" cy="0"/>
        </a:xfrm>
      </p:grpSpPr>
      <p:sp>
        <p:nvSpPr>
          <p:cNvPr id="154" name="Google Shape;154;p34"/>
          <p:cNvSpPr/>
          <p:nvPr/>
        </p:nvSpPr>
        <p:spPr>
          <a:xfrm>
            <a:off x="0" y="0"/>
            <a:ext cx="4572000" cy="5144400"/>
          </a:xfrm>
          <a:prstGeom prst="rect">
            <a:avLst/>
          </a:prstGeom>
          <a:solidFill>
            <a:schemeClr val="dk2"/>
          </a:soli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000000"/>
              </a:buClr>
              <a:buSzPts val="1350"/>
              <a:buFont typeface="Arial"/>
              <a:buNone/>
            </a:pPr>
            <a:endParaRPr sz="1350" b="0" i="0" u="none" strike="noStrike" cap="none">
              <a:solidFill>
                <a:schemeClr val="accent1"/>
              </a:solidFill>
              <a:latin typeface="Arial"/>
              <a:ea typeface="Arial"/>
              <a:cs typeface="Arial"/>
              <a:sym typeface="Arial"/>
            </a:endParaRPr>
          </a:p>
        </p:txBody>
      </p:sp>
      <p:sp>
        <p:nvSpPr>
          <p:cNvPr id="155" name="Google Shape;155;p34"/>
          <p:cNvSpPr txBox="1">
            <a:spLocks noGrp="1"/>
          </p:cNvSpPr>
          <p:nvPr>
            <p:ph type="dt" idx="10"/>
          </p:nvPr>
        </p:nvSpPr>
        <p:spPr>
          <a:xfrm>
            <a:off x="7056000" y="4788000"/>
            <a:ext cx="1440000" cy="180000"/>
          </a:xfrm>
          <a:prstGeom prst="rect">
            <a:avLst/>
          </a:prstGeom>
          <a:noFill/>
          <a:ln>
            <a:noFill/>
          </a:ln>
        </p:spPr>
        <p:txBody>
          <a:bodyPr spcFirstLastPara="1" wrap="square" lIns="0" tIns="0" rIns="0" bIns="0" anchor="t"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56" name="Google Shape;156;p34"/>
          <p:cNvSpPr txBox="1">
            <a:spLocks noGrp="1"/>
          </p:cNvSpPr>
          <p:nvPr>
            <p:ph type="ftr" idx="11"/>
          </p:nvPr>
        </p:nvSpPr>
        <p:spPr>
          <a:xfrm>
            <a:off x="612000" y="4788000"/>
            <a:ext cx="3960000" cy="180000"/>
          </a:xfrm>
          <a:prstGeom prst="rect">
            <a:avLst/>
          </a:prstGeom>
          <a:noFill/>
          <a:ln>
            <a:noFill/>
          </a:ln>
        </p:spPr>
        <p:txBody>
          <a:bodyPr spcFirstLastPara="1" wrap="square" lIns="0" tIns="0" rIns="0" bIns="0" anchor="t" anchorCtr="0">
            <a:noAutofit/>
          </a:bodyPr>
          <a:lstStyle>
            <a:lvl1pPr lvl="0" algn="l">
              <a:lnSpc>
                <a:spcPct val="100000"/>
              </a:lnSpc>
              <a:spcBef>
                <a:spcPts val="0"/>
              </a:spcBef>
              <a:spcAft>
                <a:spcPts val="0"/>
              </a:spcAft>
              <a:buSzPts val="1400"/>
              <a:buNone/>
              <a:defRPr>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57" name="Google Shape;157;p34"/>
          <p:cNvSpPr txBox="1">
            <a:spLocks noGrp="1"/>
          </p:cNvSpPr>
          <p:nvPr>
            <p:ph type="sldNum" idx="12"/>
          </p:nvPr>
        </p:nvSpPr>
        <p:spPr>
          <a:xfrm>
            <a:off x="8751600" y="4788000"/>
            <a:ext cx="392400" cy="180000"/>
          </a:xfrm>
          <a:prstGeom prst="rect">
            <a:avLst/>
          </a:prstGeom>
          <a:noFill/>
          <a:ln>
            <a:noFill/>
          </a:ln>
        </p:spPr>
        <p:txBody>
          <a:bodyPr spcFirstLastPara="1" wrap="square" lIns="0" tIns="0" rIns="0" bIns="0" anchor="t" anchorCtr="0">
            <a:noAutofit/>
          </a:bodyPr>
          <a:lstStyle>
            <a:lvl1pPr marL="0" marR="0" lvl="0" indent="0" algn="l">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1pPr>
            <a:lvl2pPr marL="0" marR="0" lvl="1" indent="0" algn="l">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2pPr>
            <a:lvl3pPr marL="0" marR="0" lvl="2" indent="0" algn="l">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3pPr>
            <a:lvl4pPr marL="0" marR="0" lvl="3" indent="0" algn="l">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4pPr>
            <a:lvl5pPr marL="0" marR="0" lvl="4" indent="0" algn="l">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5pPr>
            <a:lvl6pPr marL="0" marR="0" lvl="5" indent="0" algn="l">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6pPr>
            <a:lvl7pPr marL="0" marR="0" lvl="6" indent="0" algn="l">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7pPr>
            <a:lvl8pPr marL="0" marR="0" lvl="7" indent="0" algn="l">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8pPr>
            <a:lvl9pPr marL="0" marR="0" lvl="8" indent="0" algn="l">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nl-NL"/>
              <a:t>‹nr.›</a:t>
            </a:fld>
            <a:endParaRPr/>
          </a:p>
        </p:txBody>
      </p:sp>
      <p:sp>
        <p:nvSpPr>
          <p:cNvPr id="158" name="Google Shape;158;p34"/>
          <p:cNvSpPr txBox="1">
            <a:spLocks noGrp="1"/>
          </p:cNvSpPr>
          <p:nvPr>
            <p:ph type="body" idx="1"/>
          </p:nvPr>
        </p:nvSpPr>
        <p:spPr>
          <a:xfrm>
            <a:off x="5040000" y="972001"/>
            <a:ext cx="3420000" cy="3744000"/>
          </a:xfrm>
          <a:prstGeom prst="rect">
            <a:avLst/>
          </a:prstGeom>
          <a:noFill/>
          <a:ln>
            <a:noFill/>
          </a:ln>
        </p:spPr>
        <p:txBody>
          <a:bodyPr spcFirstLastPara="1" wrap="square" lIns="0" tIns="0" rIns="0" bIns="0" anchor="t" anchorCtr="0">
            <a:noAutofit/>
          </a:bodyPr>
          <a:lstStyle>
            <a:lvl1pPr marL="457200" lvl="0" indent="-342900" algn="l">
              <a:lnSpc>
                <a:spcPct val="111111"/>
              </a:lnSpc>
              <a:spcBef>
                <a:spcPts val="0"/>
              </a:spcBef>
              <a:spcAft>
                <a:spcPts val="0"/>
              </a:spcAft>
              <a:buClr>
                <a:schemeClr val="dk2"/>
              </a:buClr>
              <a:buSzPts val="1800"/>
              <a:buChar char="•"/>
              <a:defRPr/>
            </a:lvl1pPr>
            <a:lvl2pPr marL="914400" lvl="1" indent="-342900" algn="l">
              <a:lnSpc>
                <a:spcPct val="111111"/>
              </a:lnSpc>
              <a:spcBef>
                <a:spcPts val="0"/>
              </a:spcBef>
              <a:spcAft>
                <a:spcPts val="0"/>
              </a:spcAft>
              <a:buClr>
                <a:schemeClr val="dk2"/>
              </a:buClr>
              <a:buSzPts val="1800"/>
              <a:buChar char="•"/>
              <a:defRPr/>
            </a:lvl2pPr>
            <a:lvl3pPr marL="1371600" lvl="2" indent="-342900" algn="l">
              <a:lnSpc>
                <a:spcPct val="111111"/>
              </a:lnSpc>
              <a:spcBef>
                <a:spcPts val="0"/>
              </a:spcBef>
              <a:spcAft>
                <a:spcPts val="0"/>
              </a:spcAft>
              <a:buClr>
                <a:schemeClr val="dk2"/>
              </a:buClr>
              <a:buSzPts val="1800"/>
              <a:buChar char="•"/>
              <a:defRPr/>
            </a:lvl3pPr>
            <a:lvl4pPr marL="1828800" lvl="3" indent="-342900" algn="l">
              <a:lnSpc>
                <a:spcPct val="111111"/>
              </a:lnSpc>
              <a:spcBef>
                <a:spcPts val="0"/>
              </a:spcBef>
              <a:spcAft>
                <a:spcPts val="0"/>
              </a:spcAft>
              <a:buClr>
                <a:schemeClr val="dk2"/>
              </a:buClr>
              <a:buSzPts val="1800"/>
              <a:buChar char="•"/>
              <a:defRPr/>
            </a:lvl4pPr>
            <a:lvl5pPr marL="2286000" lvl="4" indent="-342900" algn="l">
              <a:lnSpc>
                <a:spcPct val="111111"/>
              </a:lnSpc>
              <a:spcBef>
                <a:spcPts val="0"/>
              </a:spcBef>
              <a:spcAft>
                <a:spcPts val="0"/>
              </a:spcAft>
              <a:buClr>
                <a:schemeClr val="dk2"/>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159" name="Google Shape;159;p34"/>
          <p:cNvSpPr txBox="1">
            <a:spLocks noGrp="1"/>
          </p:cNvSpPr>
          <p:nvPr>
            <p:ph type="title"/>
          </p:nvPr>
        </p:nvSpPr>
        <p:spPr>
          <a:xfrm>
            <a:off x="432000" y="899999"/>
            <a:ext cx="3708000" cy="1440000"/>
          </a:xfrm>
          <a:prstGeom prst="rect">
            <a:avLst/>
          </a:prstGeom>
          <a:noFill/>
          <a:ln>
            <a:noFill/>
          </a:ln>
        </p:spPr>
        <p:txBody>
          <a:bodyPr spcFirstLastPara="1" wrap="square" lIns="0" tIns="0" rIns="0" bIns="0" anchor="t" anchorCtr="0">
            <a:noAutofit/>
          </a:bodyPr>
          <a:lstStyle>
            <a:lvl1pPr lvl="0" algn="l">
              <a:lnSpc>
                <a:spcPct val="90000"/>
              </a:lnSpc>
              <a:spcBef>
                <a:spcPts val="0"/>
              </a:spcBef>
              <a:spcAft>
                <a:spcPts val="0"/>
              </a:spcAft>
              <a:buClr>
                <a:schemeClr val="lt1"/>
              </a:buClr>
              <a:buSzPts val="3700"/>
              <a:buFont typeface="Arial"/>
              <a:buNone/>
              <a:defRPr sz="3700">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60" name="Google Shape;160;p34"/>
          <p:cNvSpPr txBox="1">
            <a:spLocks noGrp="1"/>
          </p:cNvSpPr>
          <p:nvPr>
            <p:ph type="body" idx="2"/>
          </p:nvPr>
        </p:nvSpPr>
        <p:spPr>
          <a:xfrm>
            <a:off x="432000" y="2412000"/>
            <a:ext cx="3708000" cy="2268000"/>
          </a:xfrm>
          <a:prstGeom prst="rect">
            <a:avLst/>
          </a:prstGeom>
          <a:noFill/>
          <a:ln>
            <a:noFill/>
          </a:ln>
        </p:spPr>
        <p:txBody>
          <a:bodyPr spcFirstLastPara="1" wrap="square" lIns="0" tIns="0" rIns="0" bIns="0" anchor="t" anchorCtr="0">
            <a:noAutofit/>
          </a:bodyPr>
          <a:lstStyle>
            <a:lvl1pPr marL="457200" lvl="0" indent="-336550" algn="l">
              <a:lnSpc>
                <a:spcPct val="117647"/>
              </a:lnSpc>
              <a:spcBef>
                <a:spcPts val="0"/>
              </a:spcBef>
              <a:spcAft>
                <a:spcPts val="0"/>
              </a:spcAft>
              <a:buClr>
                <a:schemeClr val="lt1"/>
              </a:buClr>
              <a:buSzPts val="1700"/>
              <a:buChar char="•"/>
              <a:defRPr>
                <a:solidFill>
                  <a:schemeClr val="lt1"/>
                </a:solidFill>
              </a:defRPr>
            </a:lvl1pPr>
            <a:lvl2pPr marL="914400" lvl="1" indent="-336550" algn="l">
              <a:lnSpc>
                <a:spcPct val="117647"/>
              </a:lnSpc>
              <a:spcBef>
                <a:spcPts val="0"/>
              </a:spcBef>
              <a:spcAft>
                <a:spcPts val="0"/>
              </a:spcAft>
              <a:buClr>
                <a:schemeClr val="lt1"/>
              </a:buClr>
              <a:buSzPts val="1700"/>
              <a:buChar char="•"/>
              <a:defRPr>
                <a:solidFill>
                  <a:schemeClr val="lt1"/>
                </a:solidFill>
              </a:defRPr>
            </a:lvl2pPr>
            <a:lvl3pPr marL="1371600" lvl="2" indent="-336550" algn="l">
              <a:lnSpc>
                <a:spcPct val="117647"/>
              </a:lnSpc>
              <a:spcBef>
                <a:spcPts val="0"/>
              </a:spcBef>
              <a:spcAft>
                <a:spcPts val="0"/>
              </a:spcAft>
              <a:buClr>
                <a:schemeClr val="lt1"/>
              </a:buClr>
              <a:buSzPts val="1700"/>
              <a:buChar char="•"/>
              <a:defRPr>
                <a:solidFill>
                  <a:schemeClr val="lt1"/>
                </a:solidFill>
              </a:defRPr>
            </a:lvl3pPr>
            <a:lvl4pPr marL="1828800" lvl="3" indent="-336550" algn="l">
              <a:lnSpc>
                <a:spcPct val="117647"/>
              </a:lnSpc>
              <a:spcBef>
                <a:spcPts val="0"/>
              </a:spcBef>
              <a:spcAft>
                <a:spcPts val="0"/>
              </a:spcAft>
              <a:buClr>
                <a:schemeClr val="lt1"/>
              </a:buClr>
              <a:buSzPts val="1700"/>
              <a:buChar char="•"/>
              <a:defRPr>
                <a:solidFill>
                  <a:schemeClr val="lt1"/>
                </a:solidFill>
              </a:defRPr>
            </a:lvl4pPr>
            <a:lvl5pPr marL="2286000" lvl="4" indent="-336550" algn="l">
              <a:lnSpc>
                <a:spcPct val="117647"/>
              </a:lnSpc>
              <a:spcBef>
                <a:spcPts val="0"/>
              </a:spcBef>
              <a:spcAft>
                <a:spcPts val="0"/>
              </a:spcAft>
              <a:buClr>
                <a:schemeClr val="lt1"/>
              </a:buClr>
              <a:buSzPts val="1700"/>
              <a:buChar char="•"/>
              <a:defRPr>
                <a:solidFill>
                  <a:schemeClr val="lt1"/>
                </a:solidFill>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matchingName="Tekst met foto 3">
  <p:cSld name="Tekst met foto 3">
    <p:spTree>
      <p:nvGrpSpPr>
        <p:cNvPr id="1" name="Shape 161"/>
        <p:cNvGrpSpPr/>
        <p:nvPr/>
      </p:nvGrpSpPr>
      <p:grpSpPr>
        <a:xfrm>
          <a:off x="0" y="0"/>
          <a:ext cx="0" cy="0"/>
          <a:chOff x="0" y="0"/>
          <a:chExt cx="0" cy="0"/>
        </a:xfrm>
      </p:grpSpPr>
      <p:sp>
        <p:nvSpPr>
          <p:cNvPr id="162" name="Google Shape;162;p35"/>
          <p:cNvSpPr/>
          <p:nvPr/>
        </p:nvSpPr>
        <p:spPr>
          <a:xfrm>
            <a:off x="0" y="0"/>
            <a:ext cx="4572000" cy="5144400"/>
          </a:xfrm>
          <a:prstGeom prst="rect">
            <a:avLst/>
          </a:prstGeom>
          <a:solidFill>
            <a:schemeClr val="dk2"/>
          </a:soli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000000"/>
              </a:buClr>
              <a:buSzPts val="1350"/>
              <a:buFont typeface="Arial"/>
              <a:buNone/>
            </a:pPr>
            <a:endParaRPr sz="1350" b="0" i="0" u="none" strike="noStrike" cap="none">
              <a:solidFill>
                <a:schemeClr val="accent1"/>
              </a:solidFill>
              <a:latin typeface="Arial"/>
              <a:ea typeface="Arial"/>
              <a:cs typeface="Arial"/>
              <a:sym typeface="Arial"/>
            </a:endParaRPr>
          </a:p>
        </p:txBody>
      </p:sp>
      <p:sp>
        <p:nvSpPr>
          <p:cNvPr id="163" name="Google Shape;163;p35"/>
          <p:cNvSpPr>
            <a:spLocks noGrp="1"/>
          </p:cNvSpPr>
          <p:nvPr>
            <p:ph type="pic" idx="2"/>
          </p:nvPr>
        </p:nvSpPr>
        <p:spPr>
          <a:xfrm>
            <a:off x="3564000" y="0"/>
            <a:ext cx="5580000" cy="3240000"/>
          </a:xfrm>
          <a:prstGeom prst="rect">
            <a:avLst/>
          </a:prstGeom>
          <a:solidFill>
            <a:srgbClr val="D8D8D8"/>
          </a:solidFill>
          <a:ln>
            <a:noFill/>
          </a:ln>
        </p:spPr>
      </p:sp>
      <p:sp>
        <p:nvSpPr>
          <p:cNvPr id="164" name="Google Shape;164;p35"/>
          <p:cNvSpPr txBox="1">
            <a:spLocks noGrp="1"/>
          </p:cNvSpPr>
          <p:nvPr>
            <p:ph type="title"/>
          </p:nvPr>
        </p:nvSpPr>
        <p:spPr>
          <a:xfrm>
            <a:off x="432000" y="899999"/>
            <a:ext cx="2700000" cy="1440000"/>
          </a:xfrm>
          <a:prstGeom prst="rect">
            <a:avLst/>
          </a:prstGeom>
          <a:noFill/>
          <a:ln>
            <a:noFill/>
          </a:ln>
        </p:spPr>
        <p:txBody>
          <a:bodyPr spcFirstLastPara="1" wrap="square" lIns="0" tIns="0" rIns="0" bIns="0" anchor="t" anchorCtr="0">
            <a:noAutofit/>
          </a:bodyPr>
          <a:lstStyle>
            <a:lvl1pPr lvl="0" algn="l">
              <a:lnSpc>
                <a:spcPct val="90000"/>
              </a:lnSpc>
              <a:spcBef>
                <a:spcPts val="0"/>
              </a:spcBef>
              <a:spcAft>
                <a:spcPts val="0"/>
              </a:spcAft>
              <a:buClr>
                <a:schemeClr val="lt1"/>
              </a:buClr>
              <a:buSzPts val="3700"/>
              <a:buFont typeface="Arial"/>
              <a:buNone/>
              <a:defRPr sz="3700">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65" name="Google Shape;165;p35"/>
          <p:cNvSpPr txBox="1">
            <a:spLocks noGrp="1"/>
          </p:cNvSpPr>
          <p:nvPr>
            <p:ph type="dt" idx="10"/>
          </p:nvPr>
        </p:nvSpPr>
        <p:spPr>
          <a:xfrm>
            <a:off x="7056000" y="4788000"/>
            <a:ext cx="1440000" cy="180000"/>
          </a:xfrm>
          <a:prstGeom prst="rect">
            <a:avLst/>
          </a:prstGeom>
          <a:noFill/>
          <a:ln>
            <a:noFill/>
          </a:ln>
        </p:spPr>
        <p:txBody>
          <a:bodyPr spcFirstLastPara="1" wrap="square" lIns="0" tIns="0" rIns="0" bIns="0" anchor="t"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66" name="Google Shape;166;p35"/>
          <p:cNvSpPr txBox="1">
            <a:spLocks noGrp="1"/>
          </p:cNvSpPr>
          <p:nvPr>
            <p:ph type="ftr" idx="11"/>
          </p:nvPr>
        </p:nvSpPr>
        <p:spPr>
          <a:xfrm>
            <a:off x="612000" y="4788000"/>
            <a:ext cx="3960000" cy="180000"/>
          </a:xfrm>
          <a:prstGeom prst="rect">
            <a:avLst/>
          </a:prstGeom>
          <a:noFill/>
          <a:ln>
            <a:noFill/>
          </a:ln>
        </p:spPr>
        <p:txBody>
          <a:bodyPr spcFirstLastPara="1" wrap="square" lIns="0" tIns="0" rIns="0" bIns="0" anchor="t" anchorCtr="0">
            <a:noAutofit/>
          </a:bodyPr>
          <a:lstStyle>
            <a:lvl1pPr lvl="0" algn="l">
              <a:lnSpc>
                <a:spcPct val="100000"/>
              </a:lnSpc>
              <a:spcBef>
                <a:spcPts val="0"/>
              </a:spcBef>
              <a:spcAft>
                <a:spcPts val="0"/>
              </a:spcAft>
              <a:buSzPts val="1400"/>
              <a:buNone/>
              <a:defRPr>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67" name="Google Shape;167;p35"/>
          <p:cNvSpPr txBox="1">
            <a:spLocks noGrp="1"/>
          </p:cNvSpPr>
          <p:nvPr>
            <p:ph type="sldNum" idx="12"/>
          </p:nvPr>
        </p:nvSpPr>
        <p:spPr>
          <a:xfrm>
            <a:off x="8751600" y="4788000"/>
            <a:ext cx="392400" cy="180000"/>
          </a:xfrm>
          <a:prstGeom prst="rect">
            <a:avLst/>
          </a:prstGeom>
          <a:noFill/>
          <a:ln>
            <a:noFill/>
          </a:ln>
        </p:spPr>
        <p:txBody>
          <a:bodyPr spcFirstLastPara="1" wrap="square" lIns="0" tIns="0" rIns="0" bIns="0" anchor="t" anchorCtr="0">
            <a:noAutofit/>
          </a:bodyPr>
          <a:lstStyle>
            <a:lvl1pPr marL="0" marR="0" lvl="0" indent="0" algn="l">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1pPr>
            <a:lvl2pPr marL="0" marR="0" lvl="1" indent="0" algn="l">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2pPr>
            <a:lvl3pPr marL="0" marR="0" lvl="2" indent="0" algn="l">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3pPr>
            <a:lvl4pPr marL="0" marR="0" lvl="3" indent="0" algn="l">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4pPr>
            <a:lvl5pPr marL="0" marR="0" lvl="4" indent="0" algn="l">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5pPr>
            <a:lvl6pPr marL="0" marR="0" lvl="5" indent="0" algn="l">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6pPr>
            <a:lvl7pPr marL="0" marR="0" lvl="6" indent="0" algn="l">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7pPr>
            <a:lvl8pPr marL="0" marR="0" lvl="7" indent="0" algn="l">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8pPr>
            <a:lvl9pPr marL="0" marR="0" lvl="8" indent="0" algn="l">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nl-NL"/>
              <a:t>‹nr.›</a:t>
            </a:fld>
            <a:endParaRPr/>
          </a:p>
        </p:txBody>
      </p:sp>
      <p:sp>
        <p:nvSpPr>
          <p:cNvPr id="168" name="Google Shape;168;p35"/>
          <p:cNvSpPr txBox="1">
            <a:spLocks noGrp="1"/>
          </p:cNvSpPr>
          <p:nvPr>
            <p:ph type="body" idx="1"/>
          </p:nvPr>
        </p:nvSpPr>
        <p:spPr>
          <a:xfrm>
            <a:off x="8751600" y="396670"/>
            <a:ext cx="392400" cy="1670400"/>
          </a:xfrm>
          <a:prstGeom prst="rect">
            <a:avLst/>
          </a:prstGeom>
          <a:blipFill rotWithShape="1">
            <a:blip r:embed="rId2">
              <a:alphaModFix/>
            </a:blip>
            <a:stretch>
              <a:fillRect l="144" r="-141"/>
            </a:stretch>
          </a:blipFill>
          <a:ln>
            <a:noFill/>
          </a:ln>
        </p:spPr>
        <p:txBody>
          <a:bodyPr spcFirstLastPara="1" wrap="square" lIns="0" tIns="0" rIns="0" bIns="0" anchor="t" anchorCtr="0">
            <a:noAutofit/>
          </a:bodyPr>
          <a:lstStyle>
            <a:lvl1pPr marL="457200" lvl="0" indent="-228600" algn="l">
              <a:lnSpc>
                <a:spcPct val="166666"/>
              </a:lnSpc>
              <a:spcBef>
                <a:spcPts val="0"/>
              </a:spcBef>
              <a:spcAft>
                <a:spcPts val="0"/>
              </a:spcAft>
              <a:buClr>
                <a:schemeClr val="dk2"/>
              </a:buClr>
              <a:buSzPts val="1200"/>
              <a:buNone/>
              <a:defRPr sz="1200"/>
            </a:lvl1pPr>
            <a:lvl2pPr marL="914400" lvl="1" indent="-228600" algn="l">
              <a:lnSpc>
                <a:spcPct val="190476"/>
              </a:lnSpc>
              <a:spcBef>
                <a:spcPts val="0"/>
              </a:spcBef>
              <a:spcAft>
                <a:spcPts val="0"/>
              </a:spcAft>
              <a:buClr>
                <a:schemeClr val="dk2"/>
              </a:buClr>
              <a:buSzPts val="1050"/>
              <a:buNone/>
              <a:defRPr sz="1050"/>
            </a:lvl2pPr>
            <a:lvl3pPr marL="1371600" lvl="2" indent="-228600" algn="l">
              <a:lnSpc>
                <a:spcPct val="222222"/>
              </a:lnSpc>
              <a:spcBef>
                <a:spcPts val="0"/>
              </a:spcBef>
              <a:spcAft>
                <a:spcPts val="0"/>
              </a:spcAft>
              <a:buClr>
                <a:schemeClr val="dk2"/>
              </a:buClr>
              <a:buSzPts val="900"/>
              <a:buNone/>
              <a:defRPr sz="900"/>
            </a:lvl3pPr>
            <a:lvl4pPr marL="1828800" lvl="3" indent="-228600" algn="l">
              <a:lnSpc>
                <a:spcPct val="266666"/>
              </a:lnSpc>
              <a:spcBef>
                <a:spcPts val="0"/>
              </a:spcBef>
              <a:spcAft>
                <a:spcPts val="0"/>
              </a:spcAft>
              <a:buClr>
                <a:schemeClr val="dk2"/>
              </a:buClr>
              <a:buSzPts val="750"/>
              <a:buNone/>
              <a:defRPr sz="750"/>
            </a:lvl4pPr>
            <a:lvl5pPr marL="2286000" lvl="4" indent="-228600" algn="l">
              <a:lnSpc>
                <a:spcPct val="266666"/>
              </a:lnSpc>
              <a:spcBef>
                <a:spcPts val="0"/>
              </a:spcBef>
              <a:spcAft>
                <a:spcPts val="0"/>
              </a:spcAft>
              <a:buClr>
                <a:schemeClr val="dk2"/>
              </a:buClr>
              <a:buSzPts val="750"/>
              <a:buNone/>
              <a:defRPr sz="750"/>
            </a:lvl5pPr>
            <a:lvl6pPr marL="2743200" lvl="5" indent="-228600" algn="l">
              <a:lnSpc>
                <a:spcPct val="90000"/>
              </a:lnSpc>
              <a:spcBef>
                <a:spcPts val="375"/>
              </a:spcBef>
              <a:spcAft>
                <a:spcPts val="0"/>
              </a:spcAft>
              <a:buClr>
                <a:schemeClr val="dk1"/>
              </a:buClr>
              <a:buSzPts val="750"/>
              <a:buNone/>
              <a:defRPr sz="750"/>
            </a:lvl6pPr>
            <a:lvl7pPr marL="3200400" lvl="6" indent="-228600" algn="l">
              <a:lnSpc>
                <a:spcPct val="90000"/>
              </a:lnSpc>
              <a:spcBef>
                <a:spcPts val="375"/>
              </a:spcBef>
              <a:spcAft>
                <a:spcPts val="0"/>
              </a:spcAft>
              <a:buClr>
                <a:schemeClr val="dk1"/>
              </a:buClr>
              <a:buSzPts val="750"/>
              <a:buNone/>
              <a:defRPr sz="750"/>
            </a:lvl7pPr>
            <a:lvl8pPr marL="3657600" lvl="7" indent="-228600" algn="l">
              <a:lnSpc>
                <a:spcPct val="90000"/>
              </a:lnSpc>
              <a:spcBef>
                <a:spcPts val="375"/>
              </a:spcBef>
              <a:spcAft>
                <a:spcPts val="0"/>
              </a:spcAft>
              <a:buClr>
                <a:schemeClr val="dk1"/>
              </a:buClr>
              <a:buSzPts val="750"/>
              <a:buNone/>
              <a:defRPr sz="750"/>
            </a:lvl8pPr>
            <a:lvl9pPr marL="4114800" lvl="8" indent="-228600" algn="l">
              <a:lnSpc>
                <a:spcPct val="90000"/>
              </a:lnSpc>
              <a:spcBef>
                <a:spcPts val="375"/>
              </a:spcBef>
              <a:spcAft>
                <a:spcPts val="0"/>
              </a:spcAft>
              <a:buClr>
                <a:schemeClr val="dk1"/>
              </a:buClr>
              <a:buSzPts val="750"/>
              <a:buNone/>
              <a:defRPr sz="750"/>
            </a:lvl9pPr>
          </a:lstStyle>
          <a:p>
            <a:endParaRPr/>
          </a:p>
        </p:txBody>
      </p:sp>
      <p:sp>
        <p:nvSpPr>
          <p:cNvPr id="169" name="Google Shape;169;p35"/>
          <p:cNvSpPr txBox="1">
            <a:spLocks noGrp="1"/>
          </p:cNvSpPr>
          <p:nvPr>
            <p:ph type="body" idx="3"/>
          </p:nvPr>
        </p:nvSpPr>
        <p:spPr>
          <a:xfrm>
            <a:off x="5040000" y="3672000"/>
            <a:ext cx="3672000" cy="1008000"/>
          </a:xfrm>
          <a:prstGeom prst="rect">
            <a:avLst/>
          </a:prstGeom>
          <a:noFill/>
          <a:ln>
            <a:noFill/>
          </a:ln>
        </p:spPr>
        <p:txBody>
          <a:bodyPr spcFirstLastPara="1" wrap="square" lIns="0" tIns="0" rIns="0" bIns="0" anchor="t" anchorCtr="0">
            <a:noAutofit/>
          </a:bodyPr>
          <a:lstStyle>
            <a:lvl1pPr marL="457200" lvl="0" indent="-228600" algn="l">
              <a:lnSpc>
                <a:spcPct val="117647"/>
              </a:lnSpc>
              <a:spcBef>
                <a:spcPts val="0"/>
              </a:spcBef>
              <a:spcAft>
                <a:spcPts val="0"/>
              </a:spcAft>
              <a:buClr>
                <a:schemeClr val="dk2"/>
              </a:buClr>
              <a:buSzPts val="1700"/>
              <a:buNone/>
              <a:defRPr sz="1700">
                <a:solidFill>
                  <a:schemeClr val="dk2"/>
                </a:solidFill>
              </a:defRPr>
            </a:lvl1pPr>
            <a:lvl2pPr marL="914400" lvl="1" indent="-228600" algn="l">
              <a:lnSpc>
                <a:spcPct val="190476"/>
              </a:lnSpc>
              <a:spcBef>
                <a:spcPts val="0"/>
              </a:spcBef>
              <a:spcAft>
                <a:spcPts val="0"/>
              </a:spcAft>
              <a:buClr>
                <a:schemeClr val="dk2"/>
              </a:buClr>
              <a:buSzPts val="1050"/>
              <a:buNone/>
              <a:defRPr sz="1050"/>
            </a:lvl2pPr>
            <a:lvl3pPr marL="1371600" lvl="2" indent="-228600" algn="l">
              <a:lnSpc>
                <a:spcPct val="222222"/>
              </a:lnSpc>
              <a:spcBef>
                <a:spcPts val="0"/>
              </a:spcBef>
              <a:spcAft>
                <a:spcPts val="0"/>
              </a:spcAft>
              <a:buClr>
                <a:schemeClr val="dk2"/>
              </a:buClr>
              <a:buSzPts val="900"/>
              <a:buNone/>
              <a:defRPr sz="900"/>
            </a:lvl3pPr>
            <a:lvl4pPr marL="1828800" lvl="3" indent="-228600" algn="l">
              <a:lnSpc>
                <a:spcPct val="266666"/>
              </a:lnSpc>
              <a:spcBef>
                <a:spcPts val="0"/>
              </a:spcBef>
              <a:spcAft>
                <a:spcPts val="0"/>
              </a:spcAft>
              <a:buClr>
                <a:schemeClr val="dk2"/>
              </a:buClr>
              <a:buSzPts val="750"/>
              <a:buNone/>
              <a:defRPr sz="750"/>
            </a:lvl4pPr>
            <a:lvl5pPr marL="2286000" lvl="4" indent="-228600" algn="l">
              <a:lnSpc>
                <a:spcPct val="266666"/>
              </a:lnSpc>
              <a:spcBef>
                <a:spcPts val="0"/>
              </a:spcBef>
              <a:spcAft>
                <a:spcPts val="0"/>
              </a:spcAft>
              <a:buClr>
                <a:schemeClr val="dk2"/>
              </a:buClr>
              <a:buSzPts val="750"/>
              <a:buNone/>
              <a:defRPr sz="750"/>
            </a:lvl5pPr>
            <a:lvl6pPr marL="2743200" lvl="5" indent="-228600" algn="l">
              <a:lnSpc>
                <a:spcPct val="90000"/>
              </a:lnSpc>
              <a:spcBef>
                <a:spcPts val="375"/>
              </a:spcBef>
              <a:spcAft>
                <a:spcPts val="0"/>
              </a:spcAft>
              <a:buClr>
                <a:schemeClr val="dk1"/>
              </a:buClr>
              <a:buSzPts val="750"/>
              <a:buNone/>
              <a:defRPr sz="750"/>
            </a:lvl6pPr>
            <a:lvl7pPr marL="3200400" lvl="6" indent="-228600" algn="l">
              <a:lnSpc>
                <a:spcPct val="90000"/>
              </a:lnSpc>
              <a:spcBef>
                <a:spcPts val="375"/>
              </a:spcBef>
              <a:spcAft>
                <a:spcPts val="0"/>
              </a:spcAft>
              <a:buClr>
                <a:schemeClr val="dk1"/>
              </a:buClr>
              <a:buSzPts val="750"/>
              <a:buNone/>
              <a:defRPr sz="750"/>
            </a:lvl7pPr>
            <a:lvl8pPr marL="3657600" lvl="7" indent="-228600" algn="l">
              <a:lnSpc>
                <a:spcPct val="90000"/>
              </a:lnSpc>
              <a:spcBef>
                <a:spcPts val="375"/>
              </a:spcBef>
              <a:spcAft>
                <a:spcPts val="0"/>
              </a:spcAft>
              <a:buClr>
                <a:schemeClr val="dk1"/>
              </a:buClr>
              <a:buSzPts val="750"/>
              <a:buNone/>
              <a:defRPr sz="750"/>
            </a:lvl8pPr>
            <a:lvl9pPr marL="4114800" lvl="8" indent="-228600" algn="l">
              <a:lnSpc>
                <a:spcPct val="90000"/>
              </a:lnSpc>
              <a:spcBef>
                <a:spcPts val="375"/>
              </a:spcBef>
              <a:spcAft>
                <a:spcPts val="0"/>
              </a:spcAft>
              <a:buClr>
                <a:schemeClr val="dk1"/>
              </a:buClr>
              <a:buSzPts val="750"/>
              <a:buNone/>
              <a:defRPr sz="750"/>
            </a:lvl9pPr>
          </a:lstStyle>
          <a:p>
            <a:endParaRPr/>
          </a:p>
        </p:txBody>
      </p:sp>
      <p:sp>
        <p:nvSpPr>
          <p:cNvPr id="170" name="Google Shape;170;p35"/>
          <p:cNvSpPr txBox="1">
            <a:spLocks noGrp="1"/>
          </p:cNvSpPr>
          <p:nvPr>
            <p:ph type="body" idx="4"/>
          </p:nvPr>
        </p:nvSpPr>
        <p:spPr>
          <a:xfrm>
            <a:off x="450000" y="2412000"/>
            <a:ext cx="2700000" cy="2268000"/>
          </a:xfrm>
          <a:prstGeom prst="rect">
            <a:avLst/>
          </a:prstGeom>
          <a:noFill/>
          <a:ln>
            <a:noFill/>
          </a:ln>
        </p:spPr>
        <p:txBody>
          <a:bodyPr spcFirstLastPara="1" wrap="square" lIns="0" tIns="0" rIns="0" bIns="0" anchor="t" anchorCtr="0">
            <a:noAutofit/>
          </a:bodyPr>
          <a:lstStyle>
            <a:lvl1pPr marL="457200" lvl="0" indent="-228600" algn="l">
              <a:lnSpc>
                <a:spcPct val="117647"/>
              </a:lnSpc>
              <a:spcBef>
                <a:spcPts val="0"/>
              </a:spcBef>
              <a:spcAft>
                <a:spcPts val="0"/>
              </a:spcAft>
              <a:buClr>
                <a:schemeClr val="lt1"/>
              </a:buClr>
              <a:buSzPts val="1700"/>
              <a:buNone/>
              <a:defRPr sz="1700">
                <a:solidFill>
                  <a:schemeClr val="lt1"/>
                </a:solidFill>
              </a:defRPr>
            </a:lvl1pPr>
            <a:lvl2pPr marL="914400" lvl="1" indent="-228600" algn="l">
              <a:lnSpc>
                <a:spcPct val="190476"/>
              </a:lnSpc>
              <a:spcBef>
                <a:spcPts val="0"/>
              </a:spcBef>
              <a:spcAft>
                <a:spcPts val="0"/>
              </a:spcAft>
              <a:buClr>
                <a:schemeClr val="dk2"/>
              </a:buClr>
              <a:buSzPts val="1050"/>
              <a:buNone/>
              <a:defRPr sz="1050"/>
            </a:lvl2pPr>
            <a:lvl3pPr marL="1371600" lvl="2" indent="-228600" algn="l">
              <a:lnSpc>
                <a:spcPct val="222222"/>
              </a:lnSpc>
              <a:spcBef>
                <a:spcPts val="0"/>
              </a:spcBef>
              <a:spcAft>
                <a:spcPts val="0"/>
              </a:spcAft>
              <a:buClr>
                <a:schemeClr val="dk2"/>
              </a:buClr>
              <a:buSzPts val="900"/>
              <a:buNone/>
              <a:defRPr sz="900"/>
            </a:lvl3pPr>
            <a:lvl4pPr marL="1828800" lvl="3" indent="-228600" algn="l">
              <a:lnSpc>
                <a:spcPct val="266666"/>
              </a:lnSpc>
              <a:spcBef>
                <a:spcPts val="0"/>
              </a:spcBef>
              <a:spcAft>
                <a:spcPts val="0"/>
              </a:spcAft>
              <a:buClr>
                <a:schemeClr val="dk2"/>
              </a:buClr>
              <a:buSzPts val="750"/>
              <a:buNone/>
              <a:defRPr sz="750"/>
            </a:lvl4pPr>
            <a:lvl5pPr marL="2286000" lvl="4" indent="-228600" algn="l">
              <a:lnSpc>
                <a:spcPct val="266666"/>
              </a:lnSpc>
              <a:spcBef>
                <a:spcPts val="0"/>
              </a:spcBef>
              <a:spcAft>
                <a:spcPts val="0"/>
              </a:spcAft>
              <a:buClr>
                <a:schemeClr val="dk2"/>
              </a:buClr>
              <a:buSzPts val="750"/>
              <a:buNone/>
              <a:defRPr sz="750"/>
            </a:lvl5pPr>
            <a:lvl6pPr marL="2743200" lvl="5" indent="-228600" algn="l">
              <a:lnSpc>
                <a:spcPct val="90000"/>
              </a:lnSpc>
              <a:spcBef>
                <a:spcPts val="375"/>
              </a:spcBef>
              <a:spcAft>
                <a:spcPts val="0"/>
              </a:spcAft>
              <a:buClr>
                <a:schemeClr val="dk1"/>
              </a:buClr>
              <a:buSzPts val="750"/>
              <a:buNone/>
              <a:defRPr sz="750"/>
            </a:lvl6pPr>
            <a:lvl7pPr marL="3200400" lvl="6" indent="-228600" algn="l">
              <a:lnSpc>
                <a:spcPct val="90000"/>
              </a:lnSpc>
              <a:spcBef>
                <a:spcPts val="375"/>
              </a:spcBef>
              <a:spcAft>
                <a:spcPts val="0"/>
              </a:spcAft>
              <a:buClr>
                <a:schemeClr val="dk1"/>
              </a:buClr>
              <a:buSzPts val="750"/>
              <a:buNone/>
              <a:defRPr sz="750"/>
            </a:lvl7pPr>
            <a:lvl8pPr marL="3657600" lvl="7" indent="-228600" algn="l">
              <a:lnSpc>
                <a:spcPct val="90000"/>
              </a:lnSpc>
              <a:spcBef>
                <a:spcPts val="375"/>
              </a:spcBef>
              <a:spcAft>
                <a:spcPts val="0"/>
              </a:spcAft>
              <a:buClr>
                <a:schemeClr val="dk1"/>
              </a:buClr>
              <a:buSzPts val="750"/>
              <a:buNone/>
              <a:defRPr sz="750"/>
            </a:lvl8pPr>
            <a:lvl9pPr marL="4114800" lvl="8" indent="-228600" algn="l">
              <a:lnSpc>
                <a:spcPct val="90000"/>
              </a:lnSpc>
              <a:spcBef>
                <a:spcPts val="375"/>
              </a:spcBef>
              <a:spcAft>
                <a:spcPts val="0"/>
              </a:spcAft>
              <a:buClr>
                <a:schemeClr val="dk1"/>
              </a:buClr>
              <a:buSzPts val="750"/>
              <a:buNone/>
              <a:defRPr sz="750"/>
            </a:lvl9pPr>
          </a:lstStyle>
          <a:p>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matchingName="Tekst met grafiek 1">
  <p:cSld name="Tekst met grafiek 1">
    <p:spTree>
      <p:nvGrpSpPr>
        <p:cNvPr id="1" name="Shape 171"/>
        <p:cNvGrpSpPr/>
        <p:nvPr/>
      </p:nvGrpSpPr>
      <p:grpSpPr>
        <a:xfrm>
          <a:off x="0" y="0"/>
          <a:ext cx="0" cy="0"/>
          <a:chOff x="0" y="0"/>
          <a:chExt cx="0" cy="0"/>
        </a:xfrm>
      </p:grpSpPr>
      <p:sp>
        <p:nvSpPr>
          <p:cNvPr id="172" name="Google Shape;172;p36"/>
          <p:cNvSpPr/>
          <p:nvPr/>
        </p:nvSpPr>
        <p:spPr>
          <a:xfrm>
            <a:off x="0" y="0"/>
            <a:ext cx="4572000" cy="5144400"/>
          </a:xfrm>
          <a:prstGeom prst="rect">
            <a:avLst/>
          </a:prstGeom>
          <a:solidFill>
            <a:schemeClr val="dk2"/>
          </a:soli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000000"/>
              </a:buClr>
              <a:buSzPts val="1350"/>
              <a:buFont typeface="Arial"/>
              <a:buNone/>
            </a:pPr>
            <a:endParaRPr sz="1350" b="0" i="0" u="none" strike="noStrike" cap="none">
              <a:solidFill>
                <a:schemeClr val="accent1"/>
              </a:solidFill>
              <a:latin typeface="Arial"/>
              <a:ea typeface="Arial"/>
              <a:cs typeface="Arial"/>
              <a:sym typeface="Arial"/>
            </a:endParaRPr>
          </a:p>
        </p:txBody>
      </p:sp>
      <p:sp>
        <p:nvSpPr>
          <p:cNvPr id="173" name="Google Shape;173;p36"/>
          <p:cNvSpPr txBox="1">
            <a:spLocks noGrp="1"/>
          </p:cNvSpPr>
          <p:nvPr>
            <p:ph type="body" idx="1"/>
          </p:nvPr>
        </p:nvSpPr>
        <p:spPr>
          <a:xfrm>
            <a:off x="3704734" y="0"/>
            <a:ext cx="5439266" cy="3240000"/>
          </a:xfrm>
          <a:prstGeom prst="rect">
            <a:avLst/>
          </a:prstGeom>
          <a:noFill/>
          <a:ln>
            <a:noFill/>
          </a:ln>
        </p:spPr>
        <p:txBody>
          <a:bodyPr spcFirstLastPara="1" wrap="square" lIns="900000" tIns="360000" rIns="900000" bIns="0" anchor="t" anchorCtr="0">
            <a:noAutofit/>
          </a:bodyPr>
          <a:lstStyle>
            <a:lvl1pPr marL="457200" lvl="0" indent="-228600" algn="ctr">
              <a:lnSpc>
                <a:spcPct val="125000"/>
              </a:lnSpc>
              <a:spcBef>
                <a:spcPts val="0"/>
              </a:spcBef>
              <a:spcAft>
                <a:spcPts val="0"/>
              </a:spcAft>
              <a:buClr>
                <a:srgbClr val="7F7F7F"/>
              </a:buClr>
              <a:buSzPts val="1600"/>
              <a:buFont typeface="Arial"/>
              <a:buNone/>
              <a:defRPr sz="1600">
                <a:solidFill>
                  <a:srgbClr val="7F7F7F"/>
                </a:solidFill>
              </a:defRPr>
            </a:lvl1pPr>
            <a:lvl2pPr marL="914400" lvl="1" indent="-228600" algn="l">
              <a:lnSpc>
                <a:spcPct val="117647"/>
              </a:lnSpc>
              <a:spcBef>
                <a:spcPts val="0"/>
              </a:spcBef>
              <a:spcAft>
                <a:spcPts val="0"/>
              </a:spcAft>
              <a:buClr>
                <a:srgbClr val="7F7F7F"/>
              </a:buClr>
              <a:buSzPts val="1700"/>
              <a:buFont typeface="Arial"/>
              <a:buNone/>
              <a:defRPr>
                <a:solidFill>
                  <a:srgbClr val="7F7F7F"/>
                </a:solidFill>
              </a:defRPr>
            </a:lvl2pPr>
            <a:lvl3pPr marL="1371600" lvl="2" indent="-228600" algn="l">
              <a:lnSpc>
                <a:spcPct val="117647"/>
              </a:lnSpc>
              <a:spcBef>
                <a:spcPts val="0"/>
              </a:spcBef>
              <a:spcAft>
                <a:spcPts val="0"/>
              </a:spcAft>
              <a:buClr>
                <a:srgbClr val="7F7F7F"/>
              </a:buClr>
              <a:buSzPts val="1700"/>
              <a:buFont typeface="Arial"/>
              <a:buNone/>
              <a:defRPr>
                <a:solidFill>
                  <a:srgbClr val="7F7F7F"/>
                </a:solidFill>
              </a:defRPr>
            </a:lvl3pPr>
            <a:lvl4pPr marL="1828800" lvl="3" indent="-228600" algn="ctr">
              <a:lnSpc>
                <a:spcPct val="117647"/>
              </a:lnSpc>
              <a:spcBef>
                <a:spcPts val="0"/>
              </a:spcBef>
              <a:spcAft>
                <a:spcPts val="0"/>
              </a:spcAft>
              <a:buClr>
                <a:srgbClr val="7F7F7F"/>
              </a:buClr>
              <a:buSzPts val="1700"/>
              <a:buFont typeface="Arial"/>
              <a:buNone/>
              <a:defRPr>
                <a:solidFill>
                  <a:srgbClr val="7F7F7F"/>
                </a:solidFill>
              </a:defRPr>
            </a:lvl4pPr>
            <a:lvl5pPr marL="2286000" lvl="4" indent="-228600" algn="l">
              <a:lnSpc>
                <a:spcPct val="117647"/>
              </a:lnSpc>
              <a:spcBef>
                <a:spcPts val="0"/>
              </a:spcBef>
              <a:spcAft>
                <a:spcPts val="0"/>
              </a:spcAft>
              <a:buClr>
                <a:srgbClr val="7F7F7F"/>
              </a:buClr>
              <a:buSzPts val="1700"/>
              <a:buFont typeface="Arial"/>
              <a:buNone/>
              <a:defRPr>
                <a:solidFill>
                  <a:srgbClr val="7F7F7F"/>
                </a:solidFill>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174" name="Google Shape;174;p36"/>
          <p:cNvSpPr txBox="1">
            <a:spLocks noGrp="1"/>
          </p:cNvSpPr>
          <p:nvPr>
            <p:ph type="title"/>
          </p:nvPr>
        </p:nvSpPr>
        <p:spPr>
          <a:xfrm>
            <a:off x="432000" y="899999"/>
            <a:ext cx="2700000" cy="1440000"/>
          </a:xfrm>
          <a:prstGeom prst="rect">
            <a:avLst/>
          </a:prstGeom>
          <a:noFill/>
          <a:ln>
            <a:noFill/>
          </a:ln>
        </p:spPr>
        <p:txBody>
          <a:bodyPr spcFirstLastPara="1" wrap="square" lIns="0" tIns="0" rIns="0" bIns="0" anchor="t" anchorCtr="0">
            <a:noAutofit/>
          </a:bodyPr>
          <a:lstStyle>
            <a:lvl1pPr lvl="0" algn="l">
              <a:lnSpc>
                <a:spcPct val="90000"/>
              </a:lnSpc>
              <a:spcBef>
                <a:spcPts val="0"/>
              </a:spcBef>
              <a:spcAft>
                <a:spcPts val="0"/>
              </a:spcAft>
              <a:buClr>
                <a:schemeClr val="lt1"/>
              </a:buClr>
              <a:buSzPts val="3700"/>
              <a:buFont typeface="Arial"/>
              <a:buNone/>
              <a:defRPr sz="3700">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75" name="Google Shape;175;p36"/>
          <p:cNvSpPr txBox="1">
            <a:spLocks noGrp="1"/>
          </p:cNvSpPr>
          <p:nvPr>
            <p:ph type="dt" idx="10"/>
          </p:nvPr>
        </p:nvSpPr>
        <p:spPr>
          <a:xfrm>
            <a:off x="7056000" y="4788000"/>
            <a:ext cx="1440000" cy="180000"/>
          </a:xfrm>
          <a:prstGeom prst="rect">
            <a:avLst/>
          </a:prstGeom>
          <a:noFill/>
          <a:ln>
            <a:noFill/>
          </a:ln>
        </p:spPr>
        <p:txBody>
          <a:bodyPr spcFirstLastPara="1" wrap="square" lIns="0" tIns="0" rIns="0" bIns="0" anchor="t"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76" name="Google Shape;176;p36"/>
          <p:cNvSpPr txBox="1">
            <a:spLocks noGrp="1"/>
          </p:cNvSpPr>
          <p:nvPr>
            <p:ph type="ftr" idx="11"/>
          </p:nvPr>
        </p:nvSpPr>
        <p:spPr>
          <a:xfrm>
            <a:off x="612000" y="4788000"/>
            <a:ext cx="3960000" cy="180000"/>
          </a:xfrm>
          <a:prstGeom prst="rect">
            <a:avLst/>
          </a:prstGeom>
          <a:noFill/>
          <a:ln>
            <a:noFill/>
          </a:ln>
        </p:spPr>
        <p:txBody>
          <a:bodyPr spcFirstLastPara="1" wrap="square" lIns="0" tIns="0" rIns="0" bIns="0" anchor="t" anchorCtr="0">
            <a:noAutofit/>
          </a:bodyPr>
          <a:lstStyle>
            <a:lvl1pPr lvl="0" algn="l">
              <a:lnSpc>
                <a:spcPct val="100000"/>
              </a:lnSpc>
              <a:spcBef>
                <a:spcPts val="0"/>
              </a:spcBef>
              <a:spcAft>
                <a:spcPts val="0"/>
              </a:spcAft>
              <a:buSzPts val="1400"/>
              <a:buNone/>
              <a:defRPr>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77" name="Google Shape;177;p36"/>
          <p:cNvSpPr txBox="1">
            <a:spLocks noGrp="1"/>
          </p:cNvSpPr>
          <p:nvPr>
            <p:ph type="sldNum" idx="12"/>
          </p:nvPr>
        </p:nvSpPr>
        <p:spPr>
          <a:xfrm>
            <a:off x="8751600" y="4788000"/>
            <a:ext cx="392400" cy="180000"/>
          </a:xfrm>
          <a:prstGeom prst="rect">
            <a:avLst/>
          </a:prstGeom>
          <a:noFill/>
          <a:ln>
            <a:noFill/>
          </a:ln>
        </p:spPr>
        <p:txBody>
          <a:bodyPr spcFirstLastPara="1" wrap="square" lIns="0" tIns="0" rIns="0" bIns="0" anchor="t" anchorCtr="0">
            <a:noAutofit/>
          </a:bodyPr>
          <a:lstStyle>
            <a:lvl1pPr marL="0" marR="0" lvl="0" indent="0" algn="l">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1pPr>
            <a:lvl2pPr marL="0" marR="0" lvl="1" indent="0" algn="l">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2pPr>
            <a:lvl3pPr marL="0" marR="0" lvl="2" indent="0" algn="l">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3pPr>
            <a:lvl4pPr marL="0" marR="0" lvl="3" indent="0" algn="l">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4pPr>
            <a:lvl5pPr marL="0" marR="0" lvl="4" indent="0" algn="l">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5pPr>
            <a:lvl6pPr marL="0" marR="0" lvl="5" indent="0" algn="l">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6pPr>
            <a:lvl7pPr marL="0" marR="0" lvl="6" indent="0" algn="l">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7pPr>
            <a:lvl8pPr marL="0" marR="0" lvl="7" indent="0" algn="l">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8pPr>
            <a:lvl9pPr marL="0" marR="0" lvl="8" indent="0" algn="l">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nl-NL"/>
              <a:t>‹nr.›</a:t>
            </a:fld>
            <a:endParaRPr/>
          </a:p>
        </p:txBody>
      </p:sp>
      <p:sp>
        <p:nvSpPr>
          <p:cNvPr id="178" name="Google Shape;178;p36"/>
          <p:cNvSpPr txBox="1">
            <a:spLocks noGrp="1"/>
          </p:cNvSpPr>
          <p:nvPr>
            <p:ph type="body" idx="2"/>
          </p:nvPr>
        </p:nvSpPr>
        <p:spPr>
          <a:xfrm>
            <a:off x="8751600" y="396670"/>
            <a:ext cx="392400" cy="1670400"/>
          </a:xfrm>
          <a:prstGeom prst="rect">
            <a:avLst/>
          </a:prstGeom>
          <a:blipFill rotWithShape="1">
            <a:blip r:embed="rId2">
              <a:alphaModFix/>
            </a:blip>
            <a:stretch>
              <a:fillRect l="144" r="-141"/>
            </a:stretch>
          </a:blipFill>
          <a:ln>
            <a:noFill/>
          </a:ln>
        </p:spPr>
        <p:txBody>
          <a:bodyPr spcFirstLastPara="1" wrap="square" lIns="0" tIns="0" rIns="0" bIns="0" anchor="t" anchorCtr="0">
            <a:noAutofit/>
          </a:bodyPr>
          <a:lstStyle>
            <a:lvl1pPr marL="457200" lvl="0" indent="-228600" algn="l">
              <a:lnSpc>
                <a:spcPct val="166666"/>
              </a:lnSpc>
              <a:spcBef>
                <a:spcPts val="0"/>
              </a:spcBef>
              <a:spcAft>
                <a:spcPts val="0"/>
              </a:spcAft>
              <a:buClr>
                <a:schemeClr val="dk2"/>
              </a:buClr>
              <a:buSzPts val="1200"/>
              <a:buNone/>
              <a:defRPr sz="1200"/>
            </a:lvl1pPr>
            <a:lvl2pPr marL="914400" lvl="1" indent="-228600" algn="l">
              <a:lnSpc>
                <a:spcPct val="190476"/>
              </a:lnSpc>
              <a:spcBef>
                <a:spcPts val="0"/>
              </a:spcBef>
              <a:spcAft>
                <a:spcPts val="0"/>
              </a:spcAft>
              <a:buClr>
                <a:schemeClr val="dk2"/>
              </a:buClr>
              <a:buSzPts val="1050"/>
              <a:buNone/>
              <a:defRPr sz="1050"/>
            </a:lvl2pPr>
            <a:lvl3pPr marL="1371600" lvl="2" indent="-228600" algn="l">
              <a:lnSpc>
                <a:spcPct val="222222"/>
              </a:lnSpc>
              <a:spcBef>
                <a:spcPts val="0"/>
              </a:spcBef>
              <a:spcAft>
                <a:spcPts val="0"/>
              </a:spcAft>
              <a:buClr>
                <a:schemeClr val="dk2"/>
              </a:buClr>
              <a:buSzPts val="900"/>
              <a:buNone/>
              <a:defRPr sz="900"/>
            </a:lvl3pPr>
            <a:lvl4pPr marL="1828800" lvl="3" indent="-228600" algn="l">
              <a:lnSpc>
                <a:spcPct val="266666"/>
              </a:lnSpc>
              <a:spcBef>
                <a:spcPts val="0"/>
              </a:spcBef>
              <a:spcAft>
                <a:spcPts val="0"/>
              </a:spcAft>
              <a:buClr>
                <a:schemeClr val="dk2"/>
              </a:buClr>
              <a:buSzPts val="750"/>
              <a:buNone/>
              <a:defRPr sz="750"/>
            </a:lvl4pPr>
            <a:lvl5pPr marL="2286000" lvl="4" indent="-228600" algn="l">
              <a:lnSpc>
                <a:spcPct val="266666"/>
              </a:lnSpc>
              <a:spcBef>
                <a:spcPts val="0"/>
              </a:spcBef>
              <a:spcAft>
                <a:spcPts val="0"/>
              </a:spcAft>
              <a:buClr>
                <a:schemeClr val="dk2"/>
              </a:buClr>
              <a:buSzPts val="750"/>
              <a:buNone/>
              <a:defRPr sz="750"/>
            </a:lvl5pPr>
            <a:lvl6pPr marL="2743200" lvl="5" indent="-228600" algn="l">
              <a:lnSpc>
                <a:spcPct val="90000"/>
              </a:lnSpc>
              <a:spcBef>
                <a:spcPts val="375"/>
              </a:spcBef>
              <a:spcAft>
                <a:spcPts val="0"/>
              </a:spcAft>
              <a:buClr>
                <a:schemeClr val="dk1"/>
              </a:buClr>
              <a:buSzPts val="750"/>
              <a:buNone/>
              <a:defRPr sz="750"/>
            </a:lvl6pPr>
            <a:lvl7pPr marL="3200400" lvl="6" indent="-228600" algn="l">
              <a:lnSpc>
                <a:spcPct val="90000"/>
              </a:lnSpc>
              <a:spcBef>
                <a:spcPts val="375"/>
              </a:spcBef>
              <a:spcAft>
                <a:spcPts val="0"/>
              </a:spcAft>
              <a:buClr>
                <a:schemeClr val="dk1"/>
              </a:buClr>
              <a:buSzPts val="750"/>
              <a:buNone/>
              <a:defRPr sz="750"/>
            </a:lvl7pPr>
            <a:lvl8pPr marL="3657600" lvl="7" indent="-228600" algn="l">
              <a:lnSpc>
                <a:spcPct val="90000"/>
              </a:lnSpc>
              <a:spcBef>
                <a:spcPts val="375"/>
              </a:spcBef>
              <a:spcAft>
                <a:spcPts val="0"/>
              </a:spcAft>
              <a:buClr>
                <a:schemeClr val="dk1"/>
              </a:buClr>
              <a:buSzPts val="750"/>
              <a:buNone/>
              <a:defRPr sz="750"/>
            </a:lvl8pPr>
            <a:lvl9pPr marL="4114800" lvl="8" indent="-228600" algn="l">
              <a:lnSpc>
                <a:spcPct val="90000"/>
              </a:lnSpc>
              <a:spcBef>
                <a:spcPts val="375"/>
              </a:spcBef>
              <a:spcAft>
                <a:spcPts val="0"/>
              </a:spcAft>
              <a:buClr>
                <a:schemeClr val="dk1"/>
              </a:buClr>
              <a:buSzPts val="750"/>
              <a:buNone/>
              <a:defRPr sz="750"/>
            </a:lvl9pPr>
          </a:lstStyle>
          <a:p>
            <a:endParaRPr/>
          </a:p>
        </p:txBody>
      </p:sp>
      <p:sp>
        <p:nvSpPr>
          <p:cNvPr id="179" name="Google Shape;179;p36"/>
          <p:cNvSpPr txBox="1">
            <a:spLocks noGrp="1"/>
          </p:cNvSpPr>
          <p:nvPr>
            <p:ph type="body" idx="3"/>
          </p:nvPr>
        </p:nvSpPr>
        <p:spPr>
          <a:xfrm>
            <a:off x="5040000" y="3672000"/>
            <a:ext cx="3672000" cy="1008000"/>
          </a:xfrm>
          <a:prstGeom prst="rect">
            <a:avLst/>
          </a:prstGeom>
          <a:noFill/>
          <a:ln>
            <a:noFill/>
          </a:ln>
        </p:spPr>
        <p:txBody>
          <a:bodyPr spcFirstLastPara="1" wrap="square" lIns="0" tIns="0" rIns="0" bIns="0" anchor="t" anchorCtr="0">
            <a:noAutofit/>
          </a:bodyPr>
          <a:lstStyle>
            <a:lvl1pPr marL="457200" lvl="0" indent="-228600" algn="l">
              <a:lnSpc>
                <a:spcPct val="117647"/>
              </a:lnSpc>
              <a:spcBef>
                <a:spcPts val="0"/>
              </a:spcBef>
              <a:spcAft>
                <a:spcPts val="0"/>
              </a:spcAft>
              <a:buClr>
                <a:schemeClr val="dk2"/>
              </a:buClr>
              <a:buSzPts val="1700"/>
              <a:buNone/>
              <a:defRPr sz="1700"/>
            </a:lvl1pPr>
            <a:lvl2pPr marL="914400" lvl="1" indent="-228600" algn="l">
              <a:lnSpc>
                <a:spcPct val="190476"/>
              </a:lnSpc>
              <a:spcBef>
                <a:spcPts val="0"/>
              </a:spcBef>
              <a:spcAft>
                <a:spcPts val="0"/>
              </a:spcAft>
              <a:buClr>
                <a:schemeClr val="dk2"/>
              </a:buClr>
              <a:buSzPts val="1050"/>
              <a:buNone/>
              <a:defRPr sz="1050"/>
            </a:lvl2pPr>
            <a:lvl3pPr marL="1371600" lvl="2" indent="-228600" algn="l">
              <a:lnSpc>
                <a:spcPct val="222222"/>
              </a:lnSpc>
              <a:spcBef>
                <a:spcPts val="0"/>
              </a:spcBef>
              <a:spcAft>
                <a:spcPts val="0"/>
              </a:spcAft>
              <a:buClr>
                <a:schemeClr val="dk2"/>
              </a:buClr>
              <a:buSzPts val="900"/>
              <a:buNone/>
              <a:defRPr sz="900"/>
            </a:lvl3pPr>
            <a:lvl4pPr marL="1828800" lvl="3" indent="-228600" algn="l">
              <a:lnSpc>
                <a:spcPct val="266666"/>
              </a:lnSpc>
              <a:spcBef>
                <a:spcPts val="0"/>
              </a:spcBef>
              <a:spcAft>
                <a:spcPts val="0"/>
              </a:spcAft>
              <a:buClr>
                <a:schemeClr val="dk2"/>
              </a:buClr>
              <a:buSzPts val="750"/>
              <a:buNone/>
              <a:defRPr sz="750"/>
            </a:lvl4pPr>
            <a:lvl5pPr marL="2286000" lvl="4" indent="-228600" algn="l">
              <a:lnSpc>
                <a:spcPct val="266666"/>
              </a:lnSpc>
              <a:spcBef>
                <a:spcPts val="0"/>
              </a:spcBef>
              <a:spcAft>
                <a:spcPts val="0"/>
              </a:spcAft>
              <a:buClr>
                <a:schemeClr val="dk2"/>
              </a:buClr>
              <a:buSzPts val="750"/>
              <a:buNone/>
              <a:defRPr sz="750"/>
            </a:lvl5pPr>
            <a:lvl6pPr marL="2743200" lvl="5" indent="-228600" algn="l">
              <a:lnSpc>
                <a:spcPct val="90000"/>
              </a:lnSpc>
              <a:spcBef>
                <a:spcPts val="375"/>
              </a:spcBef>
              <a:spcAft>
                <a:spcPts val="0"/>
              </a:spcAft>
              <a:buClr>
                <a:schemeClr val="dk1"/>
              </a:buClr>
              <a:buSzPts val="750"/>
              <a:buNone/>
              <a:defRPr sz="750"/>
            </a:lvl6pPr>
            <a:lvl7pPr marL="3200400" lvl="6" indent="-228600" algn="l">
              <a:lnSpc>
                <a:spcPct val="90000"/>
              </a:lnSpc>
              <a:spcBef>
                <a:spcPts val="375"/>
              </a:spcBef>
              <a:spcAft>
                <a:spcPts val="0"/>
              </a:spcAft>
              <a:buClr>
                <a:schemeClr val="dk1"/>
              </a:buClr>
              <a:buSzPts val="750"/>
              <a:buNone/>
              <a:defRPr sz="750"/>
            </a:lvl7pPr>
            <a:lvl8pPr marL="3657600" lvl="7" indent="-228600" algn="l">
              <a:lnSpc>
                <a:spcPct val="90000"/>
              </a:lnSpc>
              <a:spcBef>
                <a:spcPts val="375"/>
              </a:spcBef>
              <a:spcAft>
                <a:spcPts val="0"/>
              </a:spcAft>
              <a:buClr>
                <a:schemeClr val="dk1"/>
              </a:buClr>
              <a:buSzPts val="750"/>
              <a:buNone/>
              <a:defRPr sz="750"/>
            </a:lvl8pPr>
            <a:lvl9pPr marL="4114800" lvl="8" indent="-228600" algn="l">
              <a:lnSpc>
                <a:spcPct val="90000"/>
              </a:lnSpc>
              <a:spcBef>
                <a:spcPts val="375"/>
              </a:spcBef>
              <a:spcAft>
                <a:spcPts val="0"/>
              </a:spcAft>
              <a:buClr>
                <a:schemeClr val="dk1"/>
              </a:buClr>
              <a:buSzPts val="750"/>
              <a:buNone/>
              <a:defRPr sz="750"/>
            </a:lvl9pPr>
          </a:lstStyle>
          <a:p>
            <a:endParaRPr/>
          </a:p>
        </p:txBody>
      </p:sp>
      <p:sp>
        <p:nvSpPr>
          <p:cNvPr id="180" name="Google Shape;180;p36"/>
          <p:cNvSpPr txBox="1">
            <a:spLocks noGrp="1"/>
          </p:cNvSpPr>
          <p:nvPr>
            <p:ph type="body" idx="4"/>
          </p:nvPr>
        </p:nvSpPr>
        <p:spPr>
          <a:xfrm>
            <a:off x="450000" y="2412000"/>
            <a:ext cx="2700000" cy="2268000"/>
          </a:xfrm>
          <a:prstGeom prst="rect">
            <a:avLst/>
          </a:prstGeom>
          <a:noFill/>
          <a:ln>
            <a:noFill/>
          </a:ln>
        </p:spPr>
        <p:txBody>
          <a:bodyPr spcFirstLastPara="1" wrap="square" lIns="0" tIns="0" rIns="0" bIns="0" anchor="t" anchorCtr="0">
            <a:noAutofit/>
          </a:bodyPr>
          <a:lstStyle>
            <a:lvl1pPr marL="457200" lvl="0" indent="-228600" algn="l">
              <a:lnSpc>
                <a:spcPct val="117647"/>
              </a:lnSpc>
              <a:spcBef>
                <a:spcPts val="0"/>
              </a:spcBef>
              <a:spcAft>
                <a:spcPts val="0"/>
              </a:spcAft>
              <a:buClr>
                <a:schemeClr val="lt1"/>
              </a:buClr>
              <a:buSzPts val="1700"/>
              <a:buNone/>
              <a:defRPr sz="1700">
                <a:solidFill>
                  <a:schemeClr val="lt1"/>
                </a:solidFill>
              </a:defRPr>
            </a:lvl1pPr>
            <a:lvl2pPr marL="914400" lvl="1" indent="-228600" algn="l">
              <a:lnSpc>
                <a:spcPct val="190476"/>
              </a:lnSpc>
              <a:spcBef>
                <a:spcPts val="0"/>
              </a:spcBef>
              <a:spcAft>
                <a:spcPts val="0"/>
              </a:spcAft>
              <a:buClr>
                <a:schemeClr val="dk2"/>
              </a:buClr>
              <a:buSzPts val="1050"/>
              <a:buNone/>
              <a:defRPr sz="1050"/>
            </a:lvl2pPr>
            <a:lvl3pPr marL="1371600" lvl="2" indent="-228600" algn="l">
              <a:lnSpc>
                <a:spcPct val="222222"/>
              </a:lnSpc>
              <a:spcBef>
                <a:spcPts val="0"/>
              </a:spcBef>
              <a:spcAft>
                <a:spcPts val="0"/>
              </a:spcAft>
              <a:buClr>
                <a:schemeClr val="dk2"/>
              </a:buClr>
              <a:buSzPts val="900"/>
              <a:buNone/>
              <a:defRPr sz="900"/>
            </a:lvl3pPr>
            <a:lvl4pPr marL="1828800" lvl="3" indent="-228600" algn="l">
              <a:lnSpc>
                <a:spcPct val="266666"/>
              </a:lnSpc>
              <a:spcBef>
                <a:spcPts val="0"/>
              </a:spcBef>
              <a:spcAft>
                <a:spcPts val="0"/>
              </a:spcAft>
              <a:buClr>
                <a:schemeClr val="dk2"/>
              </a:buClr>
              <a:buSzPts val="750"/>
              <a:buNone/>
              <a:defRPr sz="750"/>
            </a:lvl4pPr>
            <a:lvl5pPr marL="2286000" lvl="4" indent="-228600" algn="l">
              <a:lnSpc>
                <a:spcPct val="266666"/>
              </a:lnSpc>
              <a:spcBef>
                <a:spcPts val="0"/>
              </a:spcBef>
              <a:spcAft>
                <a:spcPts val="0"/>
              </a:spcAft>
              <a:buClr>
                <a:schemeClr val="dk2"/>
              </a:buClr>
              <a:buSzPts val="750"/>
              <a:buNone/>
              <a:defRPr sz="750"/>
            </a:lvl5pPr>
            <a:lvl6pPr marL="2743200" lvl="5" indent="-228600" algn="l">
              <a:lnSpc>
                <a:spcPct val="90000"/>
              </a:lnSpc>
              <a:spcBef>
                <a:spcPts val="375"/>
              </a:spcBef>
              <a:spcAft>
                <a:spcPts val="0"/>
              </a:spcAft>
              <a:buClr>
                <a:schemeClr val="dk1"/>
              </a:buClr>
              <a:buSzPts val="750"/>
              <a:buNone/>
              <a:defRPr sz="750"/>
            </a:lvl6pPr>
            <a:lvl7pPr marL="3200400" lvl="6" indent="-228600" algn="l">
              <a:lnSpc>
                <a:spcPct val="90000"/>
              </a:lnSpc>
              <a:spcBef>
                <a:spcPts val="375"/>
              </a:spcBef>
              <a:spcAft>
                <a:spcPts val="0"/>
              </a:spcAft>
              <a:buClr>
                <a:schemeClr val="dk1"/>
              </a:buClr>
              <a:buSzPts val="750"/>
              <a:buNone/>
              <a:defRPr sz="750"/>
            </a:lvl7pPr>
            <a:lvl8pPr marL="3657600" lvl="7" indent="-228600" algn="l">
              <a:lnSpc>
                <a:spcPct val="90000"/>
              </a:lnSpc>
              <a:spcBef>
                <a:spcPts val="375"/>
              </a:spcBef>
              <a:spcAft>
                <a:spcPts val="0"/>
              </a:spcAft>
              <a:buClr>
                <a:schemeClr val="dk1"/>
              </a:buClr>
              <a:buSzPts val="750"/>
              <a:buNone/>
              <a:defRPr sz="750"/>
            </a:lvl8pPr>
            <a:lvl9pPr marL="4114800" lvl="8" indent="-228600" algn="l">
              <a:lnSpc>
                <a:spcPct val="90000"/>
              </a:lnSpc>
              <a:spcBef>
                <a:spcPts val="375"/>
              </a:spcBef>
              <a:spcAft>
                <a:spcPts val="0"/>
              </a:spcAft>
              <a:buClr>
                <a:schemeClr val="dk1"/>
              </a:buClr>
              <a:buSzPts val="750"/>
              <a:buNone/>
              <a:defRPr sz="750"/>
            </a:lvl9pPr>
          </a:lstStyle>
          <a:p>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Twee grafieken">
  <p:cSld name="Twee grafieken">
    <p:spTree>
      <p:nvGrpSpPr>
        <p:cNvPr id="1" name="Shape 181"/>
        <p:cNvGrpSpPr/>
        <p:nvPr/>
      </p:nvGrpSpPr>
      <p:grpSpPr>
        <a:xfrm>
          <a:off x="0" y="0"/>
          <a:ext cx="0" cy="0"/>
          <a:chOff x="0" y="0"/>
          <a:chExt cx="0" cy="0"/>
        </a:xfrm>
      </p:grpSpPr>
      <p:sp>
        <p:nvSpPr>
          <p:cNvPr id="182" name="Google Shape;182;p37"/>
          <p:cNvSpPr txBox="1">
            <a:spLocks noGrp="1"/>
          </p:cNvSpPr>
          <p:nvPr>
            <p:ph type="body" idx="1"/>
          </p:nvPr>
        </p:nvSpPr>
        <p:spPr>
          <a:xfrm>
            <a:off x="4752000" y="175500"/>
            <a:ext cx="3999600" cy="2884500"/>
          </a:xfrm>
          <a:prstGeom prst="rect">
            <a:avLst/>
          </a:prstGeom>
          <a:noFill/>
          <a:ln>
            <a:noFill/>
          </a:ln>
        </p:spPr>
        <p:txBody>
          <a:bodyPr spcFirstLastPara="1" wrap="square" lIns="360000" tIns="360000" rIns="360000" bIns="0" anchor="t" anchorCtr="0">
            <a:noAutofit/>
          </a:bodyPr>
          <a:lstStyle>
            <a:lvl1pPr marL="457200" lvl="0" indent="-228600" algn="ctr">
              <a:lnSpc>
                <a:spcPct val="125000"/>
              </a:lnSpc>
              <a:spcBef>
                <a:spcPts val="0"/>
              </a:spcBef>
              <a:spcAft>
                <a:spcPts val="0"/>
              </a:spcAft>
              <a:buClr>
                <a:srgbClr val="7F7F7F"/>
              </a:buClr>
              <a:buSzPts val="1600"/>
              <a:buFont typeface="Arial"/>
              <a:buNone/>
              <a:defRPr sz="1600">
                <a:solidFill>
                  <a:srgbClr val="7F7F7F"/>
                </a:solidFill>
              </a:defRPr>
            </a:lvl1pPr>
            <a:lvl2pPr marL="914400" lvl="1" indent="-228600" algn="l">
              <a:lnSpc>
                <a:spcPct val="117647"/>
              </a:lnSpc>
              <a:spcBef>
                <a:spcPts val="0"/>
              </a:spcBef>
              <a:spcAft>
                <a:spcPts val="0"/>
              </a:spcAft>
              <a:buClr>
                <a:srgbClr val="7F7F7F"/>
              </a:buClr>
              <a:buSzPts val="1700"/>
              <a:buFont typeface="Arial"/>
              <a:buNone/>
              <a:defRPr>
                <a:solidFill>
                  <a:srgbClr val="7F7F7F"/>
                </a:solidFill>
              </a:defRPr>
            </a:lvl2pPr>
            <a:lvl3pPr marL="1371600" lvl="2" indent="-228600" algn="l">
              <a:lnSpc>
                <a:spcPct val="117647"/>
              </a:lnSpc>
              <a:spcBef>
                <a:spcPts val="0"/>
              </a:spcBef>
              <a:spcAft>
                <a:spcPts val="0"/>
              </a:spcAft>
              <a:buClr>
                <a:srgbClr val="7F7F7F"/>
              </a:buClr>
              <a:buSzPts val="1700"/>
              <a:buFont typeface="Arial"/>
              <a:buNone/>
              <a:defRPr>
                <a:solidFill>
                  <a:srgbClr val="7F7F7F"/>
                </a:solidFill>
              </a:defRPr>
            </a:lvl3pPr>
            <a:lvl4pPr marL="1828800" lvl="3" indent="-228600" algn="ctr">
              <a:lnSpc>
                <a:spcPct val="117647"/>
              </a:lnSpc>
              <a:spcBef>
                <a:spcPts val="0"/>
              </a:spcBef>
              <a:spcAft>
                <a:spcPts val="0"/>
              </a:spcAft>
              <a:buClr>
                <a:srgbClr val="7F7F7F"/>
              </a:buClr>
              <a:buSzPts val="1700"/>
              <a:buFont typeface="Arial"/>
              <a:buNone/>
              <a:defRPr>
                <a:solidFill>
                  <a:srgbClr val="7F7F7F"/>
                </a:solidFill>
              </a:defRPr>
            </a:lvl4pPr>
            <a:lvl5pPr marL="2286000" lvl="4" indent="-228600" algn="l">
              <a:lnSpc>
                <a:spcPct val="117647"/>
              </a:lnSpc>
              <a:spcBef>
                <a:spcPts val="0"/>
              </a:spcBef>
              <a:spcAft>
                <a:spcPts val="0"/>
              </a:spcAft>
              <a:buClr>
                <a:srgbClr val="7F7F7F"/>
              </a:buClr>
              <a:buSzPts val="1700"/>
              <a:buFont typeface="Arial"/>
              <a:buNone/>
              <a:defRPr>
                <a:solidFill>
                  <a:srgbClr val="7F7F7F"/>
                </a:solidFill>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183" name="Google Shape;183;p37"/>
          <p:cNvSpPr/>
          <p:nvPr/>
        </p:nvSpPr>
        <p:spPr>
          <a:xfrm>
            <a:off x="0" y="0"/>
            <a:ext cx="4572000" cy="5144400"/>
          </a:xfrm>
          <a:prstGeom prst="rect">
            <a:avLst/>
          </a:prstGeom>
          <a:solidFill>
            <a:schemeClr val="dk2"/>
          </a:soli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000000"/>
              </a:buClr>
              <a:buSzPts val="1350"/>
              <a:buFont typeface="Arial"/>
              <a:buNone/>
            </a:pPr>
            <a:endParaRPr sz="1350" b="0" i="0" u="none" strike="noStrike" cap="none">
              <a:solidFill>
                <a:schemeClr val="accent1"/>
              </a:solidFill>
              <a:latin typeface="Arial"/>
              <a:ea typeface="Arial"/>
              <a:cs typeface="Arial"/>
              <a:sym typeface="Arial"/>
            </a:endParaRPr>
          </a:p>
        </p:txBody>
      </p:sp>
      <p:sp>
        <p:nvSpPr>
          <p:cNvPr id="184" name="Google Shape;184;p37"/>
          <p:cNvSpPr txBox="1">
            <a:spLocks noGrp="1"/>
          </p:cNvSpPr>
          <p:nvPr>
            <p:ph type="dt" idx="10"/>
          </p:nvPr>
        </p:nvSpPr>
        <p:spPr>
          <a:xfrm>
            <a:off x="7056000" y="4788000"/>
            <a:ext cx="1440000" cy="180000"/>
          </a:xfrm>
          <a:prstGeom prst="rect">
            <a:avLst/>
          </a:prstGeom>
          <a:noFill/>
          <a:ln>
            <a:noFill/>
          </a:ln>
        </p:spPr>
        <p:txBody>
          <a:bodyPr spcFirstLastPara="1" wrap="square" lIns="0" tIns="0" rIns="0" bIns="0" anchor="t"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85" name="Google Shape;185;p37"/>
          <p:cNvSpPr txBox="1">
            <a:spLocks noGrp="1"/>
          </p:cNvSpPr>
          <p:nvPr>
            <p:ph type="ftr" idx="11"/>
          </p:nvPr>
        </p:nvSpPr>
        <p:spPr>
          <a:xfrm>
            <a:off x="612000" y="4788000"/>
            <a:ext cx="3960000" cy="180000"/>
          </a:xfrm>
          <a:prstGeom prst="rect">
            <a:avLst/>
          </a:prstGeom>
          <a:noFill/>
          <a:ln>
            <a:noFill/>
          </a:ln>
        </p:spPr>
        <p:txBody>
          <a:bodyPr spcFirstLastPara="1" wrap="square" lIns="0" tIns="0" rIns="0" bIns="0" anchor="t" anchorCtr="0">
            <a:noAutofit/>
          </a:bodyPr>
          <a:lstStyle>
            <a:lvl1pPr lvl="0" algn="l">
              <a:lnSpc>
                <a:spcPct val="100000"/>
              </a:lnSpc>
              <a:spcBef>
                <a:spcPts val="0"/>
              </a:spcBef>
              <a:spcAft>
                <a:spcPts val="0"/>
              </a:spcAft>
              <a:buSzPts val="1400"/>
              <a:buNone/>
              <a:defRPr>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86" name="Google Shape;186;p37"/>
          <p:cNvSpPr txBox="1">
            <a:spLocks noGrp="1"/>
          </p:cNvSpPr>
          <p:nvPr>
            <p:ph type="sldNum" idx="12"/>
          </p:nvPr>
        </p:nvSpPr>
        <p:spPr>
          <a:xfrm>
            <a:off x="8751600" y="4788000"/>
            <a:ext cx="392400" cy="180000"/>
          </a:xfrm>
          <a:prstGeom prst="rect">
            <a:avLst/>
          </a:prstGeom>
          <a:noFill/>
          <a:ln>
            <a:noFill/>
          </a:ln>
        </p:spPr>
        <p:txBody>
          <a:bodyPr spcFirstLastPara="1" wrap="square" lIns="0" tIns="0" rIns="0" bIns="0" anchor="t" anchorCtr="0">
            <a:noAutofit/>
          </a:bodyPr>
          <a:lstStyle>
            <a:lvl1pPr marL="0" marR="0" lvl="0" indent="0" algn="l">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1pPr>
            <a:lvl2pPr marL="0" marR="0" lvl="1" indent="0" algn="l">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2pPr>
            <a:lvl3pPr marL="0" marR="0" lvl="2" indent="0" algn="l">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3pPr>
            <a:lvl4pPr marL="0" marR="0" lvl="3" indent="0" algn="l">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4pPr>
            <a:lvl5pPr marL="0" marR="0" lvl="4" indent="0" algn="l">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5pPr>
            <a:lvl6pPr marL="0" marR="0" lvl="5" indent="0" algn="l">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6pPr>
            <a:lvl7pPr marL="0" marR="0" lvl="6" indent="0" algn="l">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7pPr>
            <a:lvl8pPr marL="0" marR="0" lvl="7" indent="0" algn="l">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8pPr>
            <a:lvl9pPr marL="0" marR="0" lvl="8" indent="0" algn="l">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nl-NL"/>
              <a:t>‹nr.›</a:t>
            </a:fld>
            <a:endParaRPr/>
          </a:p>
        </p:txBody>
      </p:sp>
      <p:sp>
        <p:nvSpPr>
          <p:cNvPr id="187" name="Google Shape;187;p37"/>
          <p:cNvSpPr txBox="1">
            <a:spLocks noGrp="1"/>
          </p:cNvSpPr>
          <p:nvPr>
            <p:ph type="body" idx="2"/>
          </p:nvPr>
        </p:nvSpPr>
        <p:spPr>
          <a:xfrm>
            <a:off x="392400" y="180000"/>
            <a:ext cx="3999600" cy="2880000"/>
          </a:xfrm>
          <a:prstGeom prst="rect">
            <a:avLst/>
          </a:prstGeom>
          <a:noFill/>
          <a:ln>
            <a:noFill/>
          </a:ln>
        </p:spPr>
        <p:txBody>
          <a:bodyPr spcFirstLastPara="1" wrap="square" lIns="360000" tIns="360000" rIns="360000" bIns="0" anchor="t" anchorCtr="0">
            <a:noAutofit/>
          </a:bodyPr>
          <a:lstStyle>
            <a:lvl1pPr marL="457200" lvl="0" indent="-228600" algn="ctr">
              <a:lnSpc>
                <a:spcPct val="125000"/>
              </a:lnSpc>
              <a:spcBef>
                <a:spcPts val="0"/>
              </a:spcBef>
              <a:spcAft>
                <a:spcPts val="0"/>
              </a:spcAft>
              <a:buClr>
                <a:schemeClr val="lt1"/>
              </a:buClr>
              <a:buSzPts val="1600"/>
              <a:buFont typeface="Arial"/>
              <a:buNone/>
              <a:defRPr sz="1600">
                <a:solidFill>
                  <a:schemeClr val="lt1"/>
                </a:solidFill>
              </a:defRPr>
            </a:lvl1pPr>
            <a:lvl2pPr marL="914400" lvl="1" indent="-228600" algn="l">
              <a:lnSpc>
                <a:spcPct val="117647"/>
              </a:lnSpc>
              <a:spcBef>
                <a:spcPts val="0"/>
              </a:spcBef>
              <a:spcAft>
                <a:spcPts val="0"/>
              </a:spcAft>
              <a:buClr>
                <a:srgbClr val="7F7F7F"/>
              </a:buClr>
              <a:buSzPts val="1700"/>
              <a:buFont typeface="Arial"/>
              <a:buNone/>
              <a:defRPr>
                <a:solidFill>
                  <a:srgbClr val="7F7F7F"/>
                </a:solidFill>
              </a:defRPr>
            </a:lvl2pPr>
            <a:lvl3pPr marL="1371600" lvl="2" indent="-228600" algn="l">
              <a:lnSpc>
                <a:spcPct val="117647"/>
              </a:lnSpc>
              <a:spcBef>
                <a:spcPts val="0"/>
              </a:spcBef>
              <a:spcAft>
                <a:spcPts val="0"/>
              </a:spcAft>
              <a:buClr>
                <a:srgbClr val="7F7F7F"/>
              </a:buClr>
              <a:buSzPts val="1700"/>
              <a:buFont typeface="Arial"/>
              <a:buNone/>
              <a:defRPr>
                <a:solidFill>
                  <a:srgbClr val="7F7F7F"/>
                </a:solidFill>
              </a:defRPr>
            </a:lvl3pPr>
            <a:lvl4pPr marL="1828800" lvl="3" indent="-228600" algn="ctr">
              <a:lnSpc>
                <a:spcPct val="117647"/>
              </a:lnSpc>
              <a:spcBef>
                <a:spcPts val="0"/>
              </a:spcBef>
              <a:spcAft>
                <a:spcPts val="0"/>
              </a:spcAft>
              <a:buClr>
                <a:srgbClr val="7F7F7F"/>
              </a:buClr>
              <a:buSzPts val="1700"/>
              <a:buFont typeface="Arial"/>
              <a:buNone/>
              <a:defRPr>
                <a:solidFill>
                  <a:srgbClr val="7F7F7F"/>
                </a:solidFill>
              </a:defRPr>
            </a:lvl4pPr>
            <a:lvl5pPr marL="2286000" lvl="4" indent="-228600" algn="l">
              <a:lnSpc>
                <a:spcPct val="117647"/>
              </a:lnSpc>
              <a:spcBef>
                <a:spcPts val="0"/>
              </a:spcBef>
              <a:spcAft>
                <a:spcPts val="0"/>
              </a:spcAft>
              <a:buClr>
                <a:srgbClr val="7F7F7F"/>
              </a:buClr>
              <a:buSzPts val="1700"/>
              <a:buFont typeface="Arial"/>
              <a:buNone/>
              <a:defRPr>
                <a:solidFill>
                  <a:srgbClr val="7F7F7F"/>
                </a:solidFill>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188" name="Google Shape;188;p37"/>
          <p:cNvSpPr txBox="1">
            <a:spLocks noGrp="1"/>
          </p:cNvSpPr>
          <p:nvPr>
            <p:ph type="body" idx="3"/>
          </p:nvPr>
        </p:nvSpPr>
        <p:spPr>
          <a:xfrm>
            <a:off x="5040000" y="3491999"/>
            <a:ext cx="3672000" cy="1188000"/>
          </a:xfrm>
          <a:prstGeom prst="rect">
            <a:avLst/>
          </a:prstGeom>
          <a:noFill/>
          <a:ln>
            <a:noFill/>
          </a:ln>
        </p:spPr>
        <p:txBody>
          <a:bodyPr spcFirstLastPara="1" wrap="square" lIns="0" tIns="0" rIns="0" bIns="0" anchor="t" anchorCtr="0">
            <a:noAutofit/>
          </a:bodyPr>
          <a:lstStyle>
            <a:lvl1pPr marL="457200" lvl="0" indent="-228600" algn="l">
              <a:lnSpc>
                <a:spcPct val="117647"/>
              </a:lnSpc>
              <a:spcBef>
                <a:spcPts val="0"/>
              </a:spcBef>
              <a:spcAft>
                <a:spcPts val="0"/>
              </a:spcAft>
              <a:buClr>
                <a:schemeClr val="dk2"/>
              </a:buClr>
              <a:buSzPts val="1700"/>
              <a:buNone/>
              <a:defRPr sz="1700"/>
            </a:lvl1pPr>
            <a:lvl2pPr marL="914400" lvl="1" indent="-228600" algn="l">
              <a:lnSpc>
                <a:spcPct val="190476"/>
              </a:lnSpc>
              <a:spcBef>
                <a:spcPts val="0"/>
              </a:spcBef>
              <a:spcAft>
                <a:spcPts val="0"/>
              </a:spcAft>
              <a:buClr>
                <a:schemeClr val="dk2"/>
              </a:buClr>
              <a:buSzPts val="1050"/>
              <a:buNone/>
              <a:defRPr sz="1050"/>
            </a:lvl2pPr>
            <a:lvl3pPr marL="1371600" lvl="2" indent="-228600" algn="l">
              <a:lnSpc>
                <a:spcPct val="222222"/>
              </a:lnSpc>
              <a:spcBef>
                <a:spcPts val="0"/>
              </a:spcBef>
              <a:spcAft>
                <a:spcPts val="0"/>
              </a:spcAft>
              <a:buClr>
                <a:schemeClr val="dk2"/>
              </a:buClr>
              <a:buSzPts val="900"/>
              <a:buNone/>
              <a:defRPr sz="900"/>
            </a:lvl3pPr>
            <a:lvl4pPr marL="1828800" lvl="3" indent="-228600" algn="l">
              <a:lnSpc>
                <a:spcPct val="266666"/>
              </a:lnSpc>
              <a:spcBef>
                <a:spcPts val="0"/>
              </a:spcBef>
              <a:spcAft>
                <a:spcPts val="0"/>
              </a:spcAft>
              <a:buClr>
                <a:schemeClr val="dk2"/>
              </a:buClr>
              <a:buSzPts val="750"/>
              <a:buNone/>
              <a:defRPr sz="750"/>
            </a:lvl4pPr>
            <a:lvl5pPr marL="2286000" lvl="4" indent="-228600" algn="l">
              <a:lnSpc>
                <a:spcPct val="266666"/>
              </a:lnSpc>
              <a:spcBef>
                <a:spcPts val="0"/>
              </a:spcBef>
              <a:spcAft>
                <a:spcPts val="0"/>
              </a:spcAft>
              <a:buClr>
                <a:schemeClr val="dk2"/>
              </a:buClr>
              <a:buSzPts val="750"/>
              <a:buNone/>
              <a:defRPr sz="750"/>
            </a:lvl5pPr>
            <a:lvl6pPr marL="2743200" lvl="5" indent="-228600" algn="l">
              <a:lnSpc>
                <a:spcPct val="90000"/>
              </a:lnSpc>
              <a:spcBef>
                <a:spcPts val="375"/>
              </a:spcBef>
              <a:spcAft>
                <a:spcPts val="0"/>
              </a:spcAft>
              <a:buClr>
                <a:schemeClr val="dk1"/>
              </a:buClr>
              <a:buSzPts val="750"/>
              <a:buNone/>
              <a:defRPr sz="750"/>
            </a:lvl6pPr>
            <a:lvl7pPr marL="3200400" lvl="6" indent="-228600" algn="l">
              <a:lnSpc>
                <a:spcPct val="90000"/>
              </a:lnSpc>
              <a:spcBef>
                <a:spcPts val="375"/>
              </a:spcBef>
              <a:spcAft>
                <a:spcPts val="0"/>
              </a:spcAft>
              <a:buClr>
                <a:schemeClr val="dk1"/>
              </a:buClr>
              <a:buSzPts val="750"/>
              <a:buNone/>
              <a:defRPr sz="750"/>
            </a:lvl7pPr>
            <a:lvl8pPr marL="3657600" lvl="7" indent="-228600" algn="l">
              <a:lnSpc>
                <a:spcPct val="90000"/>
              </a:lnSpc>
              <a:spcBef>
                <a:spcPts val="375"/>
              </a:spcBef>
              <a:spcAft>
                <a:spcPts val="0"/>
              </a:spcAft>
              <a:buClr>
                <a:schemeClr val="dk1"/>
              </a:buClr>
              <a:buSzPts val="750"/>
              <a:buNone/>
              <a:defRPr sz="750"/>
            </a:lvl8pPr>
            <a:lvl9pPr marL="4114800" lvl="8" indent="-228600" algn="l">
              <a:lnSpc>
                <a:spcPct val="90000"/>
              </a:lnSpc>
              <a:spcBef>
                <a:spcPts val="375"/>
              </a:spcBef>
              <a:spcAft>
                <a:spcPts val="0"/>
              </a:spcAft>
              <a:buClr>
                <a:schemeClr val="dk1"/>
              </a:buClr>
              <a:buSzPts val="750"/>
              <a:buNone/>
              <a:defRPr sz="750"/>
            </a:lvl9pPr>
          </a:lstStyle>
          <a:p>
            <a:endParaRPr/>
          </a:p>
        </p:txBody>
      </p:sp>
      <p:sp>
        <p:nvSpPr>
          <p:cNvPr id="189" name="Google Shape;189;p37"/>
          <p:cNvSpPr txBox="1">
            <a:spLocks noGrp="1"/>
          </p:cNvSpPr>
          <p:nvPr>
            <p:ph type="body" idx="4"/>
          </p:nvPr>
        </p:nvSpPr>
        <p:spPr>
          <a:xfrm>
            <a:off x="432000" y="3491999"/>
            <a:ext cx="3672000" cy="1188000"/>
          </a:xfrm>
          <a:prstGeom prst="rect">
            <a:avLst/>
          </a:prstGeom>
          <a:noFill/>
          <a:ln>
            <a:noFill/>
          </a:ln>
        </p:spPr>
        <p:txBody>
          <a:bodyPr spcFirstLastPara="1" wrap="square" lIns="0" tIns="0" rIns="0" bIns="0" anchor="t" anchorCtr="0">
            <a:noAutofit/>
          </a:bodyPr>
          <a:lstStyle>
            <a:lvl1pPr marL="457200" lvl="0" indent="-228600" algn="l">
              <a:lnSpc>
                <a:spcPct val="117647"/>
              </a:lnSpc>
              <a:spcBef>
                <a:spcPts val="0"/>
              </a:spcBef>
              <a:spcAft>
                <a:spcPts val="0"/>
              </a:spcAft>
              <a:buClr>
                <a:schemeClr val="lt1"/>
              </a:buClr>
              <a:buSzPts val="1700"/>
              <a:buNone/>
              <a:defRPr sz="1700">
                <a:solidFill>
                  <a:schemeClr val="lt1"/>
                </a:solidFill>
              </a:defRPr>
            </a:lvl1pPr>
            <a:lvl2pPr marL="914400" lvl="1" indent="-228600" algn="l">
              <a:lnSpc>
                <a:spcPct val="190476"/>
              </a:lnSpc>
              <a:spcBef>
                <a:spcPts val="0"/>
              </a:spcBef>
              <a:spcAft>
                <a:spcPts val="0"/>
              </a:spcAft>
              <a:buClr>
                <a:schemeClr val="dk2"/>
              </a:buClr>
              <a:buSzPts val="1050"/>
              <a:buNone/>
              <a:defRPr sz="1050"/>
            </a:lvl2pPr>
            <a:lvl3pPr marL="1371600" lvl="2" indent="-228600" algn="l">
              <a:lnSpc>
                <a:spcPct val="222222"/>
              </a:lnSpc>
              <a:spcBef>
                <a:spcPts val="0"/>
              </a:spcBef>
              <a:spcAft>
                <a:spcPts val="0"/>
              </a:spcAft>
              <a:buClr>
                <a:schemeClr val="dk2"/>
              </a:buClr>
              <a:buSzPts val="900"/>
              <a:buNone/>
              <a:defRPr sz="900"/>
            </a:lvl3pPr>
            <a:lvl4pPr marL="1828800" lvl="3" indent="-228600" algn="l">
              <a:lnSpc>
                <a:spcPct val="266666"/>
              </a:lnSpc>
              <a:spcBef>
                <a:spcPts val="0"/>
              </a:spcBef>
              <a:spcAft>
                <a:spcPts val="0"/>
              </a:spcAft>
              <a:buClr>
                <a:schemeClr val="dk2"/>
              </a:buClr>
              <a:buSzPts val="750"/>
              <a:buNone/>
              <a:defRPr sz="750"/>
            </a:lvl4pPr>
            <a:lvl5pPr marL="2286000" lvl="4" indent="-228600" algn="l">
              <a:lnSpc>
                <a:spcPct val="266666"/>
              </a:lnSpc>
              <a:spcBef>
                <a:spcPts val="0"/>
              </a:spcBef>
              <a:spcAft>
                <a:spcPts val="0"/>
              </a:spcAft>
              <a:buClr>
                <a:schemeClr val="dk2"/>
              </a:buClr>
              <a:buSzPts val="750"/>
              <a:buNone/>
              <a:defRPr sz="750"/>
            </a:lvl5pPr>
            <a:lvl6pPr marL="2743200" lvl="5" indent="-228600" algn="l">
              <a:lnSpc>
                <a:spcPct val="90000"/>
              </a:lnSpc>
              <a:spcBef>
                <a:spcPts val="375"/>
              </a:spcBef>
              <a:spcAft>
                <a:spcPts val="0"/>
              </a:spcAft>
              <a:buClr>
                <a:schemeClr val="dk1"/>
              </a:buClr>
              <a:buSzPts val="750"/>
              <a:buNone/>
              <a:defRPr sz="750"/>
            </a:lvl6pPr>
            <a:lvl7pPr marL="3200400" lvl="6" indent="-228600" algn="l">
              <a:lnSpc>
                <a:spcPct val="90000"/>
              </a:lnSpc>
              <a:spcBef>
                <a:spcPts val="375"/>
              </a:spcBef>
              <a:spcAft>
                <a:spcPts val="0"/>
              </a:spcAft>
              <a:buClr>
                <a:schemeClr val="dk1"/>
              </a:buClr>
              <a:buSzPts val="750"/>
              <a:buNone/>
              <a:defRPr sz="750"/>
            </a:lvl7pPr>
            <a:lvl8pPr marL="3657600" lvl="7" indent="-228600" algn="l">
              <a:lnSpc>
                <a:spcPct val="90000"/>
              </a:lnSpc>
              <a:spcBef>
                <a:spcPts val="375"/>
              </a:spcBef>
              <a:spcAft>
                <a:spcPts val="0"/>
              </a:spcAft>
              <a:buClr>
                <a:schemeClr val="dk1"/>
              </a:buClr>
              <a:buSzPts val="750"/>
              <a:buNone/>
              <a:defRPr sz="750"/>
            </a:lvl8pPr>
            <a:lvl9pPr marL="4114800" lvl="8" indent="-228600" algn="l">
              <a:lnSpc>
                <a:spcPct val="90000"/>
              </a:lnSpc>
              <a:spcBef>
                <a:spcPts val="375"/>
              </a:spcBef>
              <a:spcAft>
                <a:spcPts val="0"/>
              </a:spcAft>
              <a:buClr>
                <a:schemeClr val="dk1"/>
              </a:buClr>
              <a:buSzPts val="750"/>
              <a:buNone/>
              <a:defRPr sz="750"/>
            </a:lvl9pPr>
          </a:lstStyle>
          <a:p>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Alleen afbeelding">
  <p:cSld name="Alleen afbeelding">
    <p:bg>
      <p:bgPr>
        <a:solidFill>
          <a:schemeClr val="dk2"/>
        </a:solidFill>
        <a:effectLst/>
      </p:bgPr>
    </p:bg>
    <p:spTree>
      <p:nvGrpSpPr>
        <p:cNvPr id="1" name="Shape 190"/>
        <p:cNvGrpSpPr/>
        <p:nvPr/>
      </p:nvGrpSpPr>
      <p:grpSpPr>
        <a:xfrm>
          <a:off x="0" y="0"/>
          <a:ext cx="0" cy="0"/>
          <a:chOff x="0" y="0"/>
          <a:chExt cx="0" cy="0"/>
        </a:xfrm>
      </p:grpSpPr>
      <p:sp>
        <p:nvSpPr>
          <p:cNvPr id="191" name="Google Shape;191;p38"/>
          <p:cNvSpPr>
            <a:spLocks noGrp="1"/>
          </p:cNvSpPr>
          <p:nvPr>
            <p:ph type="pic" idx="2"/>
          </p:nvPr>
        </p:nvSpPr>
        <p:spPr>
          <a:xfrm>
            <a:off x="612000" y="611999"/>
            <a:ext cx="7946125" cy="3924000"/>
          </a:xfrm>
          <a:prstGeom prst="rect">
            <a:avLst/>
          </a:prstGeom>
          <a:solidFill>
            <a:srgbClr val="D8D8D8"/>
          </a:solidFill>
          <a:ln>
            <a:noFill/>
          </a:ln>
        </p:spPr>
      </p:sp>
      <p:sp>
        <p:nvSpPr>
          <p:cNvPr id="192" name="Google Shape;192;p38"/>
          <p:cNvSpPr txBox="1">
            <a:spLocks noGrp="1"/>
          </p:cNvSpPr>
          <p:nvPr>
            <p:ph type="dt" idx="10"/>
          </p:nvPr>
        </p:nvSpPr>
        <p:spPr>
          <a:xfrm>
            <a:off x="7056000" y="4788000"/>
            <a:ext cx="1440000" cy="180000"/>
          </a:xfrm>
          <a:prstGeom prst="rect">
            <a:avLst/>
          </a:prstGeom>
          <a:noFill/>
          <a:ln>
            <a:noFill/>
          </a:ln>
        </p:spPr>
        <p:txBody>
          <a:bodyPr spcFirstLastPara="1" wrap="square" lIns="0" tIns="0" rIns="0" bIns="0" anchor="t" anchorCtr="0">
            <a:noAutofit/>
          </a:bodyPr>
          <a:lstStyle>
            <a:lvl1pPr lvl="0" algn="r">
              <a:lnSpc>
                <a:spcPct val="100000"/>
              </a:lnSpc>
              <a:spcBef>
                <a:spcPts val="0"/>
              </a:spcBef>
              <a:spcAft>
                <a:spcPts val="0"/>
              </a:spcAft>
              <a:buSzPts val="1400"/>
              <a:buNone/>
              <a:defRPr>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93" name="Google Shape;193;p38"/>
          <p:cNvSpPr txBox="1">
            <a:spLocks noGrp="1"/>
          </p:cNvSpPr>
          <p:nvPr>
            <p:ph type="ftr" idx="11"/>
          </p:nvPr>
        </p:nvSpPr>
        <p:spPr>
          <a:xfrm>
            <a:off x="612000" y="4788000"/>
            <a:ext cx="3960000" cy="180000"/>
          </a:xfrm>
          <a:prstGeom prst="rect">
            <a:avLst/>
          </a:prstGeom>
          <a:noFill/>
          <a:ln>
            <a:noFill/>
          </a:ln>
        </p:spPr>
        <p:txBody>
          <a:bodyPr spcFirstLastPara="1" wrap="square" lIns="0" tIns="0" rIns="0" bIns="0" anchor="t" anchorCtr="0">
            <a:noAutofit/>
          </a:bodyPr>
          <a:lstStyle>
            <a:lvl1pPr lvl="0" algn="l">
              <a:lnSpc>
                <a:spcPct val="100000"/>
              </a:lnSpc>
              <a:spcBef>
                <a:spcPts val="0"/>
              </a:spcBef>
              <a:spcAft>
                <a:spcPts val="0"/>
              </a:spcAft>
              <a:buSzPts val="1400"/>
              <a:buNone/>
              <a:defRPr>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94" name="Google Shape;194;p38"/>
          <p:cNvSpPr txBox="1">
            <a:spLocks noGrp="1"/>
          </p:cNvSpPr>
          <p:nvPr>
            <p:ph type="sldNum" idx="12"/>
          </p:nvPr>
        </p:nvSpPr>
        <p:spPr>
          <a:xfrm>
            <a:off x="8751600" y="4788000"/>
            <a:ext cx="392400" cy="180000"/>
          </a:xfrm>
          <a:prstGeom prst="rect">
            <a:avLst/>
          </a:prstGeom>
          <a:noFill/>
          <a:ln>
            <a:noFill/>
          </a:ln>
        </p:spPr>
        <p:txBody>
          <a:bodyPr spcFirstLastPara="1" wrap="square" lIns="0" tIns="0" rIns="0" bIns="0" anchor="t" anchorCtr="0">
            <a:noAutofit/>
          </a:bodyPr>
          <a:lstStyle>
            <a:lvl1pPr marL="0" marR="0" lvl="0" indent="0" algn="l">
              <a:lnSpc>
                <a:spcPct val="100000"/>
              </a:lnSpc>
              <a:spcBef>
                <a:spcPts val="0"/>
              </a:spcBef>
              <a:spcAft>
                <a:spcPts val="0"/>
              </a:spcAft>
              <a:buClr>
                <a:srgbClr val="000000"/>
              </a:buClr>
              <a:buSzPts val="900"/>
              <a:buFont typeface="Arial"/>
              <a:buNone/>
              <a:defRPr sz="900" b="0" i="0" u="none" strike="noStrike" cap="none">
                <a:solidFill>
                  <a:schemeClr val="lt1"/>
                </a:solidFill>
                <a:latin typeface="Arial"/>
                <a:ea typeface="Arial"/>
                <a:cs typeface="Arial"/>
                <a:sym typeface="Arial"/>
              </a:defRPr>
            </a:lvl1pPr>
            <a:lvl2pPr marL="0" marR="0" lvl="1" indent="0" algn="l">
              <a:lnSpc>
                <a:spcPct val="100000"/>
              </a:lnSpc>
              <a:spcBef>
                <a:spcPts val="0"/>
              </a:spcBef>
              <a:spcAft>
                <a:spcPts val="0"/>
              </a:spcAft>
              <a:buClr>
                <a:srgbClr val="000000"/>
              </a:buClr>
              <a:buSzPts val="900"/>
              <a:buFont typeface="Arial"/>
              <a:buNone/>
              <a:defRPr sz="900" b="0" i="0" u="none" strike="noStrike" cap="none">
                <a:solidFill>
                  <a:schemeClr val="lt1"/>
                </a:solidFill>
                <a:latin typeface="Arial"/>
                <a:ea typeface="Arial"/>
                <a:cs typeface="Arial"/>
                <a:sym typeface="Arial"/>
              </a:defRPr>
            </a:lvl2pPr>
            <a:lvl3pPr marL="0" marR="0" lvl="2" indent="0" algn="l">
              <a:lnSpc>
                <a:spcPct val="100000"/>
              </a:lnSpc>
              <a:spcBef>
                <a:spcPts val="0"/>
              </a:spcBef>
              <a:spcAft>
                <a:spcPts val="0"/>
              </a:spcAft>
              <a:buClr>
                <a:srgbClr val="000000"/>
              </a:buClr>
              <a:buSzPts val="900"/>
              <a:buFont typeface="Arial"/>
              <a:buNone/>
              <a:defRPr sz="900" b="0" i="0" u="none" strike="noStrike" cap="none">
                <a:solidFill>
                  <a:schemeClr val="lt1"/>
                </a:solidFill>
                <a:latin typeface="Arial"/>
                <a:ea typeface="Arial"/>
                <a:cs typeface="Arial"/>
                <a:sym typeface="Arial"/>
              </a:defRPr>
            </a:lvl3pPr>
            <a:lvl4pPr marL="0" marR="0" lvl="3" indent="0" algn="l">
              <a:lnSpc>
                <a:spcPct val="100000"/>
              </a:lnSpc>
              <a:spcBef>
                <a:spcPts val="0"/>
              </a:spcBef>
              <a:spcAft>
                <a:spcPts val="0"/>
              </a:spcAft>
              <a:buClr>
                <a:srgbClr val="000000"/>
              </a:buClr>
              <a:buSzPts val="900"/>
              <a:buFont typeface="Arial"/>
              <a:buNone/>
              <a:defRPr sz="900" b="0" i="0" u="none" strike="noStrike" cap="none">
                <a:solidFill>
                  <a:schemeClr val="lt1"/>
                </a:solidFill>
                <a:latin typeface="Arial"/>
                <a:ea typeface="Arial"/>
                <a:cs typeface="Arial"/>
                <a:sym typeface="Arial"/>
              </a:defRPr>
            </a:lvl4pPr>
            <a:lvl5pPr marL="0" marR="0" lvl="4" indent="0" algn="l">
              <a:lnSpc>
                <a:spcPct val="100000"/>
              </a:lnSpc>
              <a:spcBef>
                <a:spcPts val="0"/>
              </a:spcBef>
              <a:spcAft>
                <a:spcPts val="0"/>
              </a:spcAft>
              <a:buClr>
                <a:srgbClr val="000000"/>
              </a:buClr>
              <a:buSzPts val="900"/>
              <a:buFont typeface="Arial"/>
              <a:buNone/>
              <a:defRPr sz="900" b="0" i="0" u="none" strike="noStrike" cap="none">
                <a:solidFill>
                  <a:schemeClr val="lt1"/>
                </a:solidFill>
                <a:latin typeface="Arial"/>
                <a:ea typeface="Arial"/>
                <a:cs typeface="Arial"/>
                <a:sym typeface="Arial"/>
              </a:defRPr>
            </a:lvl5pPr>
            <a:lvl6pPr marL="0" marR="0" lvl="5" indent="0" algn="l">
              <a:lnSpc>
                <a:spcPct val="100000"/>
              </a:lnSpc>
              <a:spcBef>
                <a:spcPts val="0"/>
              </a:spcBef>
              <a:spcAft>
                <a:spcPts val="0"/>
              </a:spcAft>
              <a:buClr>
                <a:srgbClr val="000000"/>
              </a:buClr>
              <a:buSzPts val="900"/>
              <a:buFont typeface="Arial"/>
              <a:buNone/>
              <a:defRPr sz="900" b="0" i="0" u="none" strike="noStrike" cap="none">
                <a:solidFill>
                  <a:schemeClr val="lt1"/>
                </a:solidFill>
                <a:latin typeface="Arial"/>
                <a:ea typeface="Arial"/>
                <a:cs typeface="Arial"/>
                <a:sym typeface="Arial"/>
              </a:defRPr>
            </a:lvl6pPr>
            <a:lvl7pPr marL="0" marR="0" lvl="6" indent="0" algn="l">
              <a:lnSpc>
                <a:spcPct val="100000"/>
              </a:lnSpc>
              <a:spcBef>
                <a:spcPts val="0"/>
              </a:spcBef>
              <a:spcAft>
                <a:spcPts val="0"/>
              </a:spcAft>
              <a:buClr>
                <a:srgbClr val="000000"/>
              </a:buClr>
              <a:buSzPts val="900"/>
              <a:buFont typeface="Arial"/>
              <a:buNone/>
              <a:defRPr sz="900" b="0" i="0" u="none" strike="noStrike" cap="none">
                <a:solidFill>
                  <a:schemeClr val="lt1"/>
                </a:solidFill>
                <a:latin typeface="Arial"/>
                <a:ea typeface="Arial"/>
                <a:cs typeface="Arial"/>
                <a:sym typeface="Arial"/>
              </a:defRPr>
            </a:lvl7pPr>
            <a:lvl8pPr marL="0" marR="0" lvl="7" indent="0" algn="l">
              <a:lnSpc>
                <a:spcPct val="100000"/>
              </a:lnSpc>
              <a:spcBef>
                <a:spcPts val="0"/>
              </a:spcBef>
              <a:spcAft>
                <a:spcPts val="0"/>
              </a:spcAft>
              <a:buClr>
                <a:srgbClr val="000000"/>
              </a:buClr>
              <a:buSzPts val="900"/>
              <a:buFont typeface="Arial"/>
              <a:buNone/>
              <a:defRPr sz="900" b="0" i="0" u="none" strike="noStrike" cap="none">
                <a:solidFill>
                  <a:schemeClr val="lt1"/>
                </a:solidFill>
                <a:latin typeface="Arial"/>
                <a:ea typeface="Arial"/>
                <a:cs typeface="Arial"/>
                <a:sym typeface="Arial"/>
              </a:defRPr>
            </a:lvl8pPr>
            <a:lvl9pPr marL="0" marR="0" lvl="8" indent="0" algn="l">
              <a:lnSpc>
                <a:spcPct val="100000"/>
              </a:lnSpc>
              <a:spcBef>
                <a:spcPts val="0"/>
              </a:spcBef>
              <a:spcAft>
                <a:spcPts val="0"/>
              </a:spcAft>
              <a:buClr>
                <a:srgbClr val="000000"/>
              </a:buClr>
              <a:buSzPts val="900"/>
              <a:buFont typeface="Arial"/>
              <a:buNone/>
              <a:defRPr sz="900" b="0" i="0" u="none" strike="noStrike" cap="none">
                <a:solidFill>
                  <a:schemeClr val="lt1"/>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nl-NL"/>
              <a:t>‹nr.›</a:t>
            </a:fld>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Afsluiting" type="blank">
  <p:cSld name="BLANK">
    <p:bg>
      <p:bgPr>
        <a:solidFill>
          <a:schemeClr val="dk2"/>
        </a:solidFill>
        <a:effectLst/>
      </p:bgPr>
    </p:bg>
    <p:spTree>
      <p:nvGrpSpPr>
        <p:cNvPr id="1" name="Shape 195"/>
        <p:cNvGrpSpPr/>
        <p:nvPr/>
      </p:nvGrpSpPr>
      <p:grpSpPr>
        <a:xfrm>
          <a:off x="0" y="0"/>
          <a:ext cx="0" cy="0"/>
          <a:chOff x="0" y="0"/>
          <a:chExt cx="0" cy="0"/>
        </a:xfrm>
      </p:grpSpPr>
      <p:pic>
        <p:nvPicPr>
          <p:cNvPr id="196" name="Google Shape;196;p39" descr="Afbeelding met tekst&#10;&#10;Automatisch gegenereerde beschrijving"/>
          <p:cNvPicPr preferRelativeResize="0"/>
          <p:nvPr/>
        </p:nvPicPr>
        <p:blipFill rotWithShape="1">
          <a:blip r:embed="rId2">
            <a:alphaModFix/>
          </a:blip>
          <a:srcRect/>
          <a:stretch/>
        </p:blipFill>
        <p:spPr>
          <a:xfrm>
            <a:off x="2618575" y="989570"/>
            <a:ext cx="3763176" cy="2659251"/>
          </a:xfrm>
          <a:prstGeom prst="rect">
            <a:avLst/>
          </a:prstGeom>
          <a:noFill/>
          <a:ln>
            <a:noFill/>
          </a:ln>
        </p:spPr>
      </p:pic>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Lege pagina">
  <p:cSld name="Lege pagina">
    <p:spTree>
      <p:nvGrpSpPr>
        <p:cNvPr id="1" name="Shape 197"/>
        <p:cNvGrpSpPr/>
        <p:nvPr/>
      </p:nvGrpSpPr>
      <p:grpSpPr>
        <a:xfrm>
          <a:off x="0" y="0"/>
          <a:ext cx="0" cy="0"/>
          <a:chOff x="0" y="0"/>
          <a:chExt cx="0" cy="0"/>
        </a:xfrm>
      </p:grpSpPr>
      <p:sp>
        <p:nvSpPr>
          <p:cNvPr id="198" name="Google Shape;198;p40"/>
          <p:cNvSpPr txBox="1">
            <a:spLocks noGrp="1"/>
          </p:cNvSpPr>
          <p:nvPr>
            <p:ph type="dt" idx="10"/>
          </p:nvPr>
        </p:nvSpPr>
        <p:spPr>
          <a:xfrm>
            <a:off x="7056000" y="4788000"/>
            <a:ext cx="1440000" cy="180000"/>
          </a:xfrm>
          <a:prstGeom prst="rect">
            <a:avLst/>
          </a:prstGeom>
          <a:noFill/>
          <a:ln>
            <a:noFill/>
          </a:ln>
        </p:spPr>
        <p:txBody>
          <a:bodyPr spcFirstLastPara="1" wrap="square" lIns="0" tIns="0" rIns="0" bIns="0" anchor="t"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99" name="Google Shape;199;p40"/>
          <p:cNvSpPr txBox="1">
            <a:spLocks noGrp="1"/>
          </p:cNvSpPr>
          <p:nvPr>
            <p:ph type="ftr" idx="11"/>
          </p:nvPr>
        </p:nvSpPr>
        <p:spPr>
          <a:xfrm>
            <a:off x="612000" y="4788000"/>
            <a:ext cx="3960000" cy="180000"/>
          </a:xfrm>
          <a:prstGeom prst="rect">
            <a:avLst/>
          </a:prstGeom>
          <a:noFill/>
          <a:ln>
            <a:noFill/>
          </a:ln>
        </p:spPr>
        <p:txBody>
          <a:bodyPr spcFirstLastPara="1" wrap="square" lIns="0" tIns="0" rIns="0" bIns="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00" name="Google Shape;200;p40"/>
          <p:cNvSpPr txBox="1">
            <a:spLocks noGrp="1"/>
          </p:cNvSpPr>
          <p:nvPr>
            <p:ph type="sldNum" idx="12"/>
          </p:nvPr>
        </p:nvSpPr>
        <p:spPr>
          <a:xfrm>
            <a:off x="8751600" y="4788000"/>
            <a:ext cx="392400" cy="180000"/>
          </a:xfrm>
          <a:prstGeom prst="rect">
            <a:avLst/>
          </a:prstGeom>
          <a:noFill/>
          <a:ln>
            <a:noFill/>
          </a:ln>
        </p:spPr>
        <p:txBody>
          <a:bodyPr spcFirstLastPara="1" wrap="square" lIns="0" tIns="0" rIns="0" bIns="0" anchor="t" anchorCtr="0">
            <a:noAutofit/>
          </a:bodyPr>
          <a:lstStyle>
            <a:lvl1pPr marL="0" marR="0" lvl="0" indent="0" algn="l">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1pPr>
            <a:lvl2pPr marL="0" marR="0" lvl="1" indent="0" algn="l">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2pPr>
            <a:lvl3pPr marL="0" marR="0" lvl="2" indent="0" algn="l">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3pPr>
            <a:lvl4pPr marL="0" marR="0" lvl="3" indent="0" algn="l">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4pPr>
            <a:lvl5pPr marL="0" marR="0" lvl="4" indent="0" algn="l">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5pPr>
            <a:lvl6pPr marL="0" marR="0" lvl="5" indent="0" algn="l">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6pPr>
            <a:lvl7pPr marL="0" marR="0" lvl="6" indent="0" algn="l">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7pPr>
            <a:lvl8pPr marL="0" marR="0" lvl="7" indent="0" algn="l">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8pPr>
            <a:lvl9pPr marL="0" marR="0" lvl="8" indent="0" algn="l">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nl-NL"/>
              <a:t>‹nr.›</a:t>
            </a:fld>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Afbeelding beeldvullend">
  <p:cSld name="Afbeelding beeldvullend">
    <p:spTree>
      <p:nvGrpSpPr>
        <p:cNvPr id="1" name="Shape 201"/>
        <p:cNvGrpSpPr/>
        <p:nvPr/>
      </p:nvGrpSpPr>
      <p:grpSpPr>
        <a:xfrm>
          <a:off x="0" y="0"/>
          <a:ext cx="0" cy="0"/>
          <a:chOff x="0" y="0"/>
          <a:chExt cx="0" cy="0"/>
        </a:xfrm>
      </p:grpSpPr>
      <p:sp>
        <p:nvSpPr>
          <p:cNvPr id="202" name="Google Shape;202;p41"/>
          <p:cNvSpPr>
            <a:spLocks noGrp="1"/>
          </p:cNvSpPr>
          <p:nvPr>
            <p:ph type="pic" idx="2"/>
          </p:nvPr>
        </p:nvSpPr>
        <p:spPr>
          <a:xfrm>
            <a:off x="0" y="0"/>
            <a:ext cx="9144000" cy="5143500"/>
          </a:xfrm>
          <a:prstGeom prst="rect">
            <a:avLst/>
          </a:prstGeom>
          <a:solidFill>
            <a:srgbClr val="D8D8D8"/>
          </a:solidFill>
          <a:ln>
            <a:noFill/>
          </a:ln>
        </p:spPr>
      </p:sp>
      <p:sp>
        <p:nvSpPr>
          <p:cNvPr id="203" name="Google Shape;203;p41"/>
          <p:cNvSpPr txBox="1">
            <a:spLocks noGrp="1"/>
          </p:cNvSpPr>
          <p:nvPr>
            <p:ph type="dt" idx="10"/>
          </p:nvPr>
        </p:nvSpPr>
        <p:spPr>
          <a:xfrm>
            <a:off x="7056000" y="4788000"/>
            <a:ext cx="1440000" cy="180000"/>
          </a:xfrm>
          <a:prstGeom prst="rect">
            <a:avLst/>
          </a:prstGeom>
          <a:noFill/>
          <a:ln>
            <a:noFill/>
          </a:ln>
        </p:spPr>
        <p:txBody>
          <a:bodyPr spcFirstLastPara="1" wrap="square" lIns="0" tIns="0" rIns="0" bIns="0" anchor="t"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04" name="Google Shape;204;p41"/>
          <p:cNvSpPr txBox="1">
            <a:spLocks noGrp="1"/>
          </p:cNvSpPr>
          <p:nvPr>
            <p:ph type="ftr" idx="11"/>
          </p:nvPr>
        </p:nvSpPr>
        <p:spPr>
          <a:xfrm>
            <a:off x="612000" y="4788000"/>
            <a:ext cx="3960000" cy="180000"/>
          </a:xfrm>
          <a:prstGeom prst="rect">
            <a:avLst/>
          </a:prstGeom>
          <a:noFill/>
          <a:ln>
            <a:noFill/>
          </a:ln>
        </p:spPr>
        <p:txBody>
          <a:bodyPr spcFirstLastPara="1" wrap="square" lIns="0" tIns="0" rIns="0" bIns="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05" name="Google Shape;205;p41"/>
          <p:cNvSpPr txBox="1">
            <a:spLocks noGrp="1"/>
          </p:cNvSpPr>
          <p:nvPr>
            <p:ph type="sldNum" idx="12"/>
          </p:nvPr>
        </p:nvSpPr>
        <p:spPr>
          <a:xfrm>
            <a:off x="8751600" y="4788000"/>
            <a:ext cx="392400" cy="180000"/>
          </a:xfrm>
          <a:prstGeom prst="rect">
            <a:avLst/>
          </a:prstGeom>
          <a:noFill/>
          <a:ln>
            <a:noFill/>
          </a:ln>
        </p:spPr>
        <p:txBody>
          <a:bodyPr spcFirstLastPara="1" wrap="square" lIns="0" tIns="0" rIns="0" bIns="0" anchor="t" anchorCtr="0">
            <a:noAutofit/>
          </a:bodyPr>
          <a:lstStyle>
            <a:lvl1pPr marL="0" marR="0" lvl="0" indent="0" algn="l">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1pPr>
            <a:lvl2pPr marL="0" marR="0" lvl="1" indent="0" algn="l">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2pPr>
            <a:lvl3pPr marL="0" marR="0" lvl="2" indent="0" algn="l">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3pPr>
            <a:lvl4pPr marL="0" marR="0" lvl="3" indent="0" algn="l">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4pPr>
            <a:lvl5pPr marL="0" marR="0" lvl="4" indent="0" algn="l">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5pPr>
            <a:lvl6pPr marL="0" marR="0" lvl="5" indent="0" algn="l">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6pPr>
            <a:lvl7pPr marL="0" marR="0" lvl="6" indent="0" algn="l">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7pPr>
            <a:lvl8pPr marL="0" marR="0" lvl="7" indent="0" algn="l">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8pPr>
            <a:lvl9pPr marL="0" marR="0" lvl="8" indent="0" algn="l">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nl-NL"/>
              <a:t>‹nr.›</a:t>
            </a:fld>
            <a:endParaRPr/>
          </a:p>
        </p:txBody>
      </p:sp>
      <p:sp>
        <p:nvSpPr>
          <p:cNvPr id="206" name="Google Shape;206;p41"/>
          <p:cNvSpPr txBox="1">
            <a:spLocks noGrp="1"/>
          </p:cNvSpPr>
          <p:nvPr>
            <p:ph type="body" idx="1"/>
          </p:nvPr>
        </p:nvSpPr>
        <p:spPr>
          <a:xfrm>
            <a:off x="8751600" y="396670"/>
            <a:ext cx="392400" cy="1670400"/>
          </a:xfrm>
          <a:prstGeom prst="rect">
            <a:avLst/>
          </a:prstGeom>
          <a:blipFill rotWithShape="1">
            <a:blip r:embed="rId2">
              <a:alphaModFix/>
            </a:blip>
            <a:stretch>
              <a:fillRect l="144" r="-141"/>
            </a:stretch>
          </a:blipFill>
          <a:ln>
            <a:noFill/>
          </a:ln>
        </p:spPr>
        <p:txBody>
          <a:bodyPr spcFirstLastPara="1" wrap="square" lIns="0" tIns="0" rIns="0" bIns="0" anchor="t" anchorCtr="0">
            <a:noAutofit/>
          </a:bodyPr>
          <a:lstStyle>
            <a:lvl1pPr marL="457200" lvl="0" indent="-228600" algn="l">
              <a:lnSpc>
                <a:spcPct val="166666"/>
              </a:lnSpc>
              <a:spcBef>
                <a:spcPts val="0"/>
              </a:spcBef>
              <a:spcAft>
                <a:spcPts val="0"/>
              </a:spcAft>
              <a:buClr>
                <a:schemeClr val="dk2"/>
              </a:buClr>
              <a:buSzPts val="1200"/>
              <a:buNone/>
              <a:defRPr sz="1200"/>
            </a:lvl1pPr>
            <a:lvl2pPr marL="914400" lvl="1" indent="-228600" algn="l">
              <a:lnSpc>
                <a:spcPct val="190476"/>
              </a:lnSpc>
              <a:spcBef>
                <a:spcPts val="0"/>
              </a:spcBef>
              <a:spcAft>
                <a:spcPts val="0"/>
              </a:spcAft>
              <a:buClr>
                <a:schemeClr val="dk2"/>
              </a:buClr>
              <a:buSzPts val="1050"/>
              <a:buNone/>
              <a:defRPr sz="1050"/>
            </a:lvl2pPr>
            <a:lvl3pPr marL="1371600" lvl="2" indent="-228600" algn="l">
              <a:lnSpc>
                <a:spcPct val="222222"/>
              </a:lnSpc>
              <a:spcBef>
                <a:spcPts val="0"/>
              </a:spcBef>
              <a:spcAft>
                <a:spcPts val="0"/>
              </a:spcAft>
              <a:buClr>
                <a:schemeClr val="dk2"/>
              </a:buClr>
              <a:buSzPts val="900"/>
              <a:buNone/>
              <a:defRPr sz="900"/>
            </a:lvl3pPr>
            <a:lvl4pPr marL="1828800" lvl="3" indent="-228600" algn="l">
              <a:lnSpc>
                <a:spcPct val="266666"/>
              </a:lnSpc>
              <a:spcBef>
                <a:spcPts val="0"/>
              </a:spcBef>
              <a:spcAft>
                <a:spcPts val="0"/>
              </a:spcAft>
              <a:buClr>
                <a:schemeClr val="dk2"/>
              </a:buClr>
              <a:buSzPts val="750"/>
              <a:buNone/>
              <a:defRPr sz="750"/>
            </a:lvl4pPr>
            <a:lvl5pPr marL="2286000" lvl="4" indent="-228600" algn="l">
              <a:lnSpc>
                <a:spcPct val="266666"/>
              </a:lnSpc>
              <a:spcBef>
                <a:spcPts val="0"/>
              </a:spcBef>
              <a:spcAft>
                <a:spcPts val="0"/>
              </a:spcAft>
              <a:buClr>
                <a:schemeClr val="dk2"/>
              </a:buClr>
              <a:buSzPts val="750"/>
              <a:buNone/>
              <a:defRPr sz="750"/>
            </a:lvl5pPr>
            <a:lvl6pPr marL="2743200" lvl="5" indent="-228600" algn="l">
              <a:lnSpc>
                <a:spcPct val="90000"/>
              </a:lnSpc>
              <a:spcBef>
                <a:spcPts val="375"/>
              </a:spcBef>
              <a:spcAft>
                <a:spcPts val="0"/>
              </a:spcAft>
              <a:buClr>
                <a:schemeClr val="dk1"/>
              </a:buClr>
              <a:buSzPts val="750"/>
              <a:buNone/>
              <a:defRPr sz="750"/>
            </a:lvl6pPr>
            <a:lvl7pPr marL="3200400" lvl="6" indent="-228600" algn="l">
              <a:lnSpc>
                <a:spcPct val="90000"/>
              </a:lnSpc>
              <a:spcBef>
                <a:spcPts val="375"/>
              </a:spcBef>
              <a:spcAft>
                <a:spcPts val="0"/>
              </a:spcAft>
              <a:buClr>
                <a:schemeClr val="dk1"/>
              </a:buClr>
              <a:buSzPts val="750"/>
              <a:buNone/>
              <a:defRPr sz="750"/>
            </a:lvl7pPr>
            <a:lvl8pPr marL="3657600" lvl="7" indent="-228600" algn="l">
              <a:lnSpc>
                <a:spcPct val="90000"/>
              </a:lnSpc>
              <a:spcBef>
                <a:spcPts val="375"/>
              </a:spcBef>
              <a:spcAft>
                <a:spcPts val="0"/>
              </a:spcAft>
              <a:buClr>
                <a:schemeClr val="dk1"/>
              </a:buClr>
              <a:buSzPts val="750"/>
              <a:buNone/>
              <a:defRPr sz="750"/>
            </a:lvl8pPr>
            <a:lvl9pPr marL="4114800" lvl="8" indent="-228600" algn="l">
              <a:lnSpc>
                <a:spcPct val="90000"/>
              </a:lnSpc>
              <a:spcBef>
                <a:spcPts val="375"/>
              </a:spcBef>
              <a:spcAft>
                <a:spcPts val="0"/>
              </a:spcAft>
              <a:buClr>
                <a:schemeClr val="dk1"/>
              </a:buClr>
              <a:buSzPts val="750"/>
              <a:buNone/>
              <a:defRPr sz="750"/>
            </a:lvl9pPr>
          </a:lstStyle>
          <a:p>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Sectie">
  <p:cSld name="Sectie">
    <p:bg>
      <p:bgPr>
        <a:solidFill>
          <a:schemeClr val="dk2"/>
        </a:solidFill>
        <a:effectLst/>
      </p:bgPr>
    </p:bg>
    <p:spTree>
      <p:nvGrpSpPr>
        <p:cNvPr id="1" name="Shape 214"/>
        <p:cNvGrpSpPr/>
        <p:nvPr/>
      </p:nvGrpSpPr>
      <p:grpSpPr>
        <a:xfrm>
          <a:off x="0" y="0"/>
          <a:ext cx="0" cy="0"/>
          <a:chOff x="0" y="0"/>
          <a:chExt cx="0" cy="0"/>
        </a:xfrm>
      </p:grpSpPr>
      <p:sp>
        <p:nvSpPr>
          <p:cNvPr id="215" name="Google Shape;215;p22"/>
          <p:cNvSpPr txBox="1">
            <a:spLocks noGrp="1"/>
          </p:cNvSpPr>
          <p:nvPr>
            <p:ph type="ctrTitle"/>
          </p:nvPr>
        </p:nvSpPr>
        <p:spPr>
          <a:xfrm>
            <a:off x="720000" y="899999"/>
            <a:ext cx="7276631" cy="2484001"/>
          </a:xfrm>
          <a:prstGeom prst="rect">
            <a:avLst/>
          </a:prstGeom>
          <a:noFill/>
          <a:ln>
            <a:noFill/>
          </a:ln>
        </p:spPr>
        <p:txBody>
          <a:bodyPr spcFirstLastPara="1" wrap="square" lIns="0" tIns="0" rIns="0" bIns="0" anchor="t" anchorCtr="0">
            <a:noAutofit/>
          </a:bodyPr>
          <a:lstStyle>
            <a:lvl1pPr lvl="0" algn="l">
              <a:lnSpc>
                <a:spcPct val="120000"/>
              </a:lnSpc>
              <a:spcBef>
                <a:spcPts val="0"/>
              </a:spcBef>
              <a:spcAft>
                <a:spcPts val="0"/>
              </a:spcAft>
              <a:buClr>
                <a:schemeClr val="lt1"/>
              </a:buClr>
              <a:buSzPts val="5400"/>
              <a:buFont typeface="Arial"/>
              <a:buNone/>
              <a:defRPr sz="5400">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16" name="Google Shape;216;p22"/>
          <p:cNvSpPr txBox="1">
            <a:spLocks noGrp="1"/>
          </p:cNvSpPr>
          <p:nvPr>
            <p:ph type="dt" idx="10"/>
          </p:nvPr>
        </p:nvSpPr>
        <p:spPr>
          <a:xfrm>
            <a:off x="7056000" y="4788000"/>
            <a:ext cx="1440000" cy="180000"/>
          </a:xfrm>
          <a:prstGeom prst="rect">
            <a:avLst/>
          </a:prstGeom>
          <a:noFill/>
          <a:ln>
            <a:noFill/>
          </a:ln>
        </p:spPr>
        <p:txBody>
          <a:bodyPr spcFirstLastPara="1" wrap="square" lIns="0" tIns="0" rIns="0" bIns="0" anchor="t" anchorCtr="0">
            <a:noAutofit/>
          </a:bodyPr>
          <a:lstStyle>
            <a:lvl1pPr lvl="0" algn="r">
              <a:lnSpc>
                <a:spcPct val="100000"/>
              </a:lnSpc>
              <a:spcBef>
                <a:spcPts val="0"/>
              </a:spcBef>
              <a:spcAft>
                <a:spcPts val="0"/>
              </a:spcAft>
              <a:buSzPts val="1400"/>
              <a:buNone/>
              <a:defRPr>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17" name="Google Shape;217;p22"/>
          <p:cNvSpPr txBox="1">
            <a:spLocks noGrp="1"/>
          </p:cNvSpPr>
          <p:nvPr>
            <p:ph type="ftr" idx="11"/>
          </p:nvPr>
        </p:nvSpPr>
        <p:spPr>
          <a:xfrm>
            <a:off x="612000" y="4788000"/>
            <a:ext cx="3960000" cy="180000"/>
          </a:xfrm>
          <a:prstGeom prst="rect">
            <a:avLst/>
          </a:prstGeom>
          <a:noFill/>
          <a:ln>
            <a:noFill/>
          </a:ln>
        </p:spPr>
        <p:txBody>
          <a:bodyPr spcFirstLastPara="1" wrap="square" lIns="0" tIns="0" rIns="0" bIns="0" anchor="t" anchorCtr="0">
            <a:noAutofit/>
          </a:bodyPr>
          <a:lstStyle>
            <a:lvl1pPr lvl="0" algn="l">
              <a:lnSpc>
                <a:spcPct val="100000"/>
              </a:lnSpc>
              <a:spcBef>
                <a:spcPts val="0"/>
              </a:spcBef>
              <a:spcAft>
                <a:spcPts val="0"/>
              </a:spcAft>
              <a:buSzPts val="1400"/>
              <a:buNone/>
              <a:defRPr>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18" name="Google Shape;218;p22"/>
          <p:cNvSpPr txBox="1">
            <a:spLocks noGrp="1"/>
          </p:cNvSpPr>
          <p:nvPr>
            <p:ph type="sldNum" idx="12"/>
          </p:nvPr>
        </p:nvSpPr>
        <p:spPr>
          <a:xfrm>
            <a:off x="8751600" y="4788000"/>
            <a:ext cx="392400" cy="180000"/>
          </a:xfrm>
          <a:prstGeom prst="rect">
            <a:avLst/>
          </a:prstGeom>
          <a:noFill/>
          <a:ln>
            <a:noFill/>
          </a:ln>
        </p:spPr>
        <p:txBody>
          <a:bodyPr spcFirstLastPara="1" wrap="square" lIns="0" tIns="0" rIns="0" bIns="0" anchor="t" anchorCtr="0">
            <a:noAutofit/>
          </a:bodyPr>
          <a:lstStyle>
            <a:lvl1pPr marL="0" marR="0" lvl="0" indent="0" algn="l">
              <a:lnSpc>
                <a:spcPct val="100000"/>
              </a:lnSpc>
              <a:spcBef>
                <a:spcPts val="0"/>
              </a:spcBef>
              <a:spcAft>
                <a:spcPts val="0"/>
              </a:spcAft>
              <a:buClr>
                <a:srgbClr val="000000"/>
              </a:buClr>
              <a:buSzPts val="900"/>
              <a:buFont typeface="Arial"/>
              <a:buNone/>
              <a:defRPr sz="900" b="0" i="0" u="none" strike="noStrike" cap="none">
                <a:solidFill>
                  <a:schemeClr val="lt1"/>
                </a:solidFill>
                <a:latin typeface="Arial"/>
                <a:ea typeface="Arial"/>
                <a:cs typeface="Arial"/>
                <a:sym typeface="Arial"/>
              </a:defRPr>
            </a:lvl1pPr>
            <a:lvl2pPr marL="0" marR="0" lvl="1" indent="0" algn="l">
              <a:lnSpc>
                <a:spcPct val="100000"/>
              </a:lnSpc>
              <a:spcBef>
                <a:spcPts val="0"/>
              </a:spcBef>
              <a:spcAft>
                <a:spcPts val="0"/>
              </a:spcAft>
              <a:buClr>
                <a:srgbClr val="000000"/>
              </a:buClr>
              <a:buSzPts val="900"/>
              <a:buFont typeface="Arial"/>
              <a:buNone/>
              <a:defRPr sz="900" b="0" i="0" u="none" strike="noStrike" cap="none">
                <a:solidFill>
                  <a:schemeClr val="lt1"/>
                </a:solidFill>
                <a:latin typeface="Arial"/>
                <a:ea typeface="Arial"/>
                <a:cs typeface="Arial"/>
                <a:sym typeface="Arial"/>
              </a:defRPr>
            </a:lvl2pPr>
            <a:lvl3pPr marL="0" marR="0" lvl="2" indent="0" algn="l">
              <a:lnSpc>
                <a:spcPct val="100000"/>
              </a:lnSpc>
              <a:spcBef>
                <a:spcPts val="0"/>
              </a:spcBef>
              <a:spcAft>
                <a:spcPts val="0"/>
              </a:spcAft>
              <a:buClr>
                <a:srgbClr val="000000"/>
              </a:buClr>
              <a:buSzPts val="900"/>
              <a:buFont typeface="Arial"/>
              <a:buNone/>
              <a:defRPr sz="900" b="0" i="0" u="none" strike="noStrike" cap="none">
                <a:solidFill>
                  <a:schemeClr val="lt1"/>
                </a:solidFill>
                <a:latin typeface="Arial"/>
                <a:ea typeface="Arial"/>
                <a:cs typeface="Arial"/>
                <a:sym typeface="Arial"/>
              </a:defRPr>
            </a:lvl3pPr>
            <a:lvl4pPr marL="0" marR="0" lvl="3" indent="0" algn="l">
              <a:lnSpc>
                <a:spcPct val="100000"/>
              </a:lnSpc>
              <a:spcBef>
                <a:spcPts val="0"/>
              </a:spcBef>
              <a:spcAft>
                <a:spcPts val="0"/>
              </a:spcAft>
              <a:buClr>
                <a:srgbClr val="000000"/>
              </a:buClr>
              <a:buSzPts val="900"/>
              <a:buFont typeface="Arial"/>
              <a:buNone/>
              <a:defRPr sz="900" b="0" i="0" u="none" strike="noStrike" cap="none">
                <a:solidFill>
                  <a:schemeClr val="lt1"/>
                </a:solidFill>
                <a:latin typeface="Arial"/>
                <a:ea typeface="Arial"/>
                <a:cs typeface="Arial"/>
                <a:sym typeface="Arial"/>
              </a:defRPr>
            </a:lvl4pPr>
            <a:lvl5pPr marL="0" marR="0" lvl="4" indent="0" algn="l">
              <a:lnSpc>
                <a:spcPct val="100000"/>
              </a:lnSpc>
              <a:spcBef>
                <a:spcPts val="0"/>
              </a:spcBef>
              <a:spcAft>
                <a:spcPts val="0"/>
              </a:spcAft>
              <a:buClr>
                <a:srgbClr val="000000"/>
              </a:buClr>
              <a:buSzPts val="900"/>
              <a:buFont typeface="Arial"/>
              <a:buNone/>
              <a:defRPr sz="900" b="0" i="0" u="none" strike="noStrike" cap="none">
                <a:solidFill>
                  <a:schemeClr val="lt1"/>
                </a:solidFill>
                <a:latin typeface="Arial"/>
                <a:ea typeface="Arial"/>
                <a:cs typeface="Arial"/>
                <a:sym typeface="Arial"/>
              </a:defRPr>
            </a:lvl5pPr>
            <a:lvl6pPr marL="0" marR="0" lvl="5" indent="0" algn="l">
              <a:lnSpc>
                <a:spcPct val="100000"/>
              </a:lnSpc>
              <a:spcBef>
                <a:spcPts val="0"/>
              </a:spcBef>
              <a:spcAft>
                <a:spcPts val="0"/>
              </a:spcAft>
              <a:buClr>
                <a:srgbClr val="000000"/>
              </a:buClr>
              <a:buSzPts val="900"/>
              <a:buFont typeface="Arial"/>
              <a:buNone/>
              <a:defRPr sz="900" b="0" i="0" u="none" strike="noStrike" cap="none">
                <a:solidFill>
                  <a:schemeClr val="lt1"/>
                </a:solidFill>
                <a:latin typeface="Arial"/>
                <a:ea typeface="Arial"/>
                <a:cs typeface="Arial"/>
                <a:sym typeface="Arial"/>
              </a:defRPr>
            </a:lvl6pPr>
            <a:lvl7pPr marL="0" marR="0" lvl="6" indent="0" algn="l">
              <a:lnSpc>
                <a:spcPct val="100000"/>
              </a:lnSpc>
              <a:spcBef>
                <a:spcPts val="0"/>
              </a:spcBef>
              <a:spcAft>
                <a:spcPts val="0"/>
              </a:spcAft>
              <a:buClr>
                <a:srgbClr val="000000"/>
              </a:buClr>
              <a:buSzPts val="900"/>
              <a:buFont typeface="Arial"/>
              <a:buNone/>
              <a:defRPr sz="900" b="0" i="0" u="none" strike="noStrike" cap="none">
                <a:solidFill>
                  <a:schemeClr val="lt1"/>
                </a:solidFill>
                <a:latin typeface="Arial"/>
                <a:ea typeface="Arial"/>
                <a:cs typeface="Arial"/>
                <a:sym typeface="Arial"/>
              </a:defRPr>
            </a:lvl7pPr>
            <a:lvl8pPr marL="0" marR="0" lvl="7" indent="0" algn="l">
              <a:lnSpc>
                <a:spcPct val="100000"/>
              </a:lnSpc>
              <a:spcBef>
                <a:spcPts val="0"/>
              </a:spcBef>
              <a:spcAft>
                <a:spcPts val="0"/>
              </a:spcAft>
              <a:buClr>
                <a:srgbClr val="000000"/>
              </a:buClr>
              <a:buSzPts val="900"/>
              <a:buFont typeface="Arial"/>
              <a:buNone/>
              <a:defRPr sz="900" b="0" i="0" u="none" strike="noStrike" cap="none">
                <a:solidFill>
                  <a:schemeClr val="lt1"/>
                </a:solidFill>
                <a:latin typeface="Arial"/>
                <a:ea typeface="Arial"/>
                <a:cs typeface="Arial"/>
                <a:sym typeface="Arial"/>
              </a:defRPr>
            </a:lvl8pPr>
            <a:lvl9pPr marL="0" marR="0" lvl="8" indent="0" algn="l">
              <a:lnSpc>
                <a:spcPct val="100000"/>
              </a:lnSpc>
              <a:spcBef>
                <a:spcPts val="0"/>
              </a:spcBef>
              <a:spcAft>
                <a:spcPts val="0"/>
              </a:spcAft>
              <a:buClr>
                <a:srgbClr val="000000"/>
              </a:buClr>
              <a:buSzPts val="900"/>
              <a:buFont typeface="Arial"/>
              <a:buNone/>
              <a:defRPr sz="900" b="0" i="0" u="none" strike="noStrike" cap="none">
                <a:solidFill>
                  <a:schemeClr val="lt1"/>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nl-NL"/>
              <a:t>‹nr.›</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el en opsomming" type="obj">
  <p:cSld name="OBJECT">
    <p:spTree>
      <p:nvGrpSpPr>
        <p:cNvPr id="1" name="Shape 24"/>
        <p:cNvGrpSpPr/>
        <p:nvPr/>
      </p:nvGrpSpPr>
      <p:grpSpPr>
        <a:xfrm>
          <a:off x="0" y="0"/>
          <a:ext cx="0" cy="0"/>
          <a:chOff x="0" y="0"/>
          <a:chExt cx="0" cy="0"/>
        </a:xfrm>
      </p:grpSpPr>
      <p:sp>
        <p:nvSpPr>
          <p:cNvPr id="25" name="Google Shape;25;p64"/>
          <p:cNvSpPr txBox="1">
            <a:spLocks noGrp="1"/>
          </p:cNvSpPr>
          <p:nvPr>
            <p:ph type="title"/>
          </p:nvPr>
        </p:nvSpPr>
        <p:spPr>
          <a:xfrm>
            <a:off x="612000" y="900000"/>
            <a:ext cx="6300000" cy="1173600"/>
          </a:xfrm>
          <a:prstGeom prst="rect">
            <a:avLst/>
          </a:prstGeom>
          <a:noFill/>
          <a:ln>
            <a:noFill/>
          </a:ln>
        </p:spPr>
        <p:txBody>
          <a:bodyPr spcFirstLastPara="1" wrap="square" lIns="0" tIns="0" rIns="0" bIns="0" anchor="t" anchorCtr="0">
            <a:noAutofit/>
          </a:bodyPr>
          <a:lstStyle>
            <a:lvl1pPr lvl="0" algn="l">
              <a:lnSpc>
                <a:spcPct val="110697"/>
              </a:lnSpc>
              <a:spcBef>
                <a:spcPts val="0"/>
              </a:spcBef>
              <a:spcAft>
                <a:spcPts val="0"/>
              </a:spcAft>
              <a:buClr>
                <a:schemeClr val="dk2"/>
              </a:buClr>
              <a:buSzPts val="4300"/>
              <a:buFont typeface="Arial"/>
              <a:buNone/>
              <a:defRPr sz="43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6" name="Google Shape;26;p64"/>
          <p:cNvSpPr txBox="1">
            <a:spLocks noGrp="1"/>
          </p:cNvSpPr>
          <p:nvPr>
            <p:ph type="body" idx="1"/>
          </p:nvPr>
        </p:nvSpPr>
        <p:spPr>
          <a:xfrm>
            <a:off x="612000" y="2412000"/>
            <a:ext cx="6300000" cy="2268000"/>
          </a:xfrm>
          <a:prstGeom prst="rect">
            <a:avLst/>
          </a:prstGeom>
          <a:noFill/>
          <a:ln>
            <a:noFill/>
          </a:ln>
        </p:spPr>
        <p:txBody>
          <a:bodyPr spcFirstLastPara="1" wrap="square" lIns="0" tIns="0" rIns="0" bIns="0" anchor="t" anchorCtr="0">
            <a:noAutofit/>
          </a:bodyPr>
          <a:lstStyle>
            <a:lvl1pPr marL="457200" lvl="0" indent="-342900" algn="l">
              <a:lnSpc>
                <a:spcPct val="111111"/>
              </a:lnSpc>
              <a:spcBef>
                <a:spcPts val="0"/>
              </a:spcBef>
              <a:spcAft>
                <a:spcPts val="0"/>
              </a:spcAft>
              <a:buClr>
                <a:schemeClr val="dk2"/>
              </a:buClr>
              <a:buSzPts val="1800"/>
              <a:buChar char="•"/>
              <a:defRPr/>
            </a:lvl1pPr>
            <a:lvl2pPr marL="914400" lvl="1" indent="-342900" algn="l">
              <a:lnSpc>
                <a:spcPct val="111111"/>
              </a:lnSpc>
              <a:spcBef>
                <a:spcPts val="0"/>
              </a:spcBef>
              <a:spcAft>
                <a:spcPts val="0"/>
              </a:spcAft>
              <a:buClr>
                <a:schemeClr val="dk2"/>
              </a:buClr>
              <a:buSzPts val="1800"/>
              <a:buChar char="•"/>
              <a:defRPr/>
            </a:lvl2pPr>
            <a:lvl3pPr marL="1371600" lvl="2" indent="-342900" algn="l">
              <a:lnSpc>
                <a:spcPct val="111111"/>
              </a:lnSpc>
              <a:spcBef>
                <a:spcPts val="0"/>
              </a:spcBef>
              <a:spcAft>
                <a:spcPts val="0"/>
              </a:spcAft>
              <a:buClr>
                <a:schemeClr val="dk2"/>
              </a:buClr>
              <a:buSzPts val="1800"/>
              <a:buChar char="•"/>
              <a:defRPr/>
            </a:lvl3pPr>
            <a:lvl4pPr marL="1828800" lvl="3" indent="-342900" algn="l">
              <a:lnSpc>
                <a:spcPct val="111111"/>
              </a:lnSpc>
              <a:spcBef>
                <a:spcPts val="0"/>
              </a:spcBef>
              <a:spcAft>
                <a:spcPts val="0"/>
              </a:spcAft>
              <a:buClr>
                <a:schemeClr val="dk2"/>
              </a:buClr>
              <a:buSzPts val="1800"/>
              <a:buChar char="•"/>
              <a:defRPr/>
            </a:lvl4pPr>
            <a:lvl5pPr marL="2286000" lvl="4" indent="-342900" algn="l">
              <a:lnSpc>
                <a:spcPct val="111111"/>
              </a:lnSpc>
              <a:spcBef>
                <a:spcPts val="0"/>
              </a:spcBef>
              <a:spcAft>
                <a:spcPts val="0"/>
              </a:spcAft>
              <a:buClr>
                <a:schemeClr val="dk2"/>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27" name="Google Shape;27;p64"/>
          <p:cNvSpPr txBox="1">
            <a:spLocks noGrp="1"/>
          </p:cNvSpPr>
          <p:nvPr>
            <p:ph type="dt" idx="10"/>
          </p:nvPr>
        </p:nvSpPr>
        <p:spPr>
          <a:xfrm>
            <a:off x="7056000" y="4788000"/>
            <a:ext cx="1440000" cy="180000"/>
          </a:xfrm>
          <a:prstGeom prst="rect">
            <a:avLst/>
          </a:prstGeom>
          <a:noFill/>
          <a:ln>
            <a:noFill/>
          </a:ln>
        </p:spPr>
        <p:txBody>
          <a:bodyPr spcFirstLastPara="1" wrap="square" lIns="0" tIns="0" rIns="0" bIns="0" anchor="t"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8" name="Google Shape;28;p64"/>
          <p:cNvSpPr txBox="1">
            <a:spLocks noGrp="1"/>
          </p:cNvSpPr>
          <p:nvPr>
            <p:ph type="ftr" idx="11"/>
          </p:nvPr>
        </p:nvSpPr>
        <p:spPr>
          <a:xfrm>
            <a:off x="612000" y="4788000"/>
            <a:ext cx="3960000" cy="180000"/>
          </a:xfrm>
          <a:prstGeom prst="rect">
            <a:avLst/>
          </a:prstGeom>
          <a:noFill/>
          <a:ln>
            <a:noFill/>
          </a:ln>
        </p:spPr>
        <p:txBody>
          <a:bodyPr spcFirstLastPara="1" wrap="square" lIns="0" tIns="0" rIns="0" bIns="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9" name="Google Shape;29;p64"/>
          <p:cNvSpPr txBox="1">
            <a:spLocks noGrp="1"/>
          </p:cNvSpPr>
          <p:nvPr>
            <p:ph type="sldNum" idx="12"/>
          </p:nvPr>
        </p:nvSpPr>
        <p:spPr>
          <a:xfrm>
            <a:off x="8751600" y="4788000"/>
            <a:ext cx="392400" cy="180000"/>
          </a:xfrm>
          <a:prstGeom prst="rect">
            <a:avLst/>
          </a:prstGeom>
          <a:noFill/>
          <a:ln>
            <a:noFill/>
          </a:ln>
        </p:spPr>
        <p:txBody>
          <a:bodyPr spcFirstLastPara="1" wrap="square" lIns="0" tIns="0" rIns="0" bIns="0" anchor="t" anchorCtr="0">
            <a:noAutofit/>
          </a:bodyPr>
          <a:lstStyle>
            <a:lvl1pPr marL="0" marR="0" lvl="0" indent="0" algn="l">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1pPr>
            <a:lvl2pPr marL="0" marR="0" lvl="1" indent="0" algn="l">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2pPr>
            <a:lvl3pPr marL="0" marR="0" lvl="2" indent="0" algn="l">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3pPr>
            <a:lvl4pPr marL="0" marR="0" lvl="3" indent="0" algn="l">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4pPr>
            <a:lvl5pPr marL="0" marR="0" lvl="4" indent="0" algn="l">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5pPr>
            <a:lvl6pPr marL="0" marR="0" lvl="5" indent="0" algn="l">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6pPr>
            <a:lvl7pPr marL="0" marR="0" lvl="6" indent="0" algn="l">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7pPr>
            <a:lvl8pPr marL="0" marR="0" lvl="7" indent="0" algn="l">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8pPr>
            <a:lvl9pPr marL="0" marR="0" lvl="8" indent="0" algn="l">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nl-NL"/>
              <a:t>‹nr.›</a:t>
            </a:fld>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matchingName="Tekst met foto 3">
  <p:cSld name="Tekst met foto 3">
    <p:spTree>
      <p:nvGrpSpPr>
        <p:cNvPr id="1" name="Shape 219"/>
        <p:cNvGrpSpPr/>
        <p:nvPr/>
      </p:nvGrpSpPr>
      <p:grpSpPr>
        <a:xfrm>
          <a:off x="0" y="0"/>
          <a:ext cx="0" cy="0"/>
          <a:chOff x="0" y="0"/>
          <a:chExt cx="0" cy="0"/>
        </a:xfrm>
      </p:grpSpPr>
      <p:sp>
        <p:nvSpPr>
          <p:cNvPr id="220" name="Google Shape;220;p23"/>
          <p:cNvSpPr/>
          <p:nvPr/>
        </p:nvSpPr>
        <p:spPr>
          <a:xfrm>
            <a:off x="0" y="0"/>
            <a:ext cx="4572000" cy="5144400"/>
          </a:xfrm>
          <a:prstGeom prst="rect">
            <a:avLst/>
          </a:prstGeom>
          <a:solidFill>
            <a:schemeClr val="dk2"/>
          </a:soli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000000"/>
              </a:buClr>
              <a:buSzPts val="1350"/>
              <a:buFont typeface="Arial"/>
              <a:buNone/>
            </a:pPr>
            <a:endParaRPr sz="1350" b="0" i="0" u="none" strike="noStrike" cap="none">
              <a:solidFill>
                <a:schemeClr val="accent1"/>
              </a:solidFill>
              <a:latin typeface="Arial"/>
              <a:ea typeface="Arial"/>
              <a:cs typeface="Arial"/>
              <a:sym typeface="Arial"/>
            </a:endParaRPr>
          </a:p>
        </p:txBody>
      </p:sp>
      <p:sp>
        <p:nvSpPr>
          <p:cNvPr id="221" name="Google Shape;221;p23"/>
          <p:cNvSpPr>
            <a:spLocks noGrp="1"/>
          </p:cNvSpPr>
          <p:nvPr>
            <p:ph type="pic" idx="2"/>
          </p:nvPr>
        </p:nvSpPr>
        <p:spPr>
          <a:xfrm>
            <a:off x="3564000" y="0"/>
            <a:ext cx="5580000" cy="3240000"/>
          </a:xfrm>
          <a:prstGeom prst="rect">
            <a:avLst/>
          </a:prstGeom>
          <a:solidFill>
            <a:srgbClr val="D8D8D8"/>
          </a:solidFill>
          <a:ln>
            <a:noFill/>
          </a:ln>
        </p:spPr>
      </p:sp>
      <p:sp>
        <p:nvSpPr>
          <p:cNvPr id="222" name="Google Shape;222;p23"/>
          <p:cNvSpPr txBox="1">
            <a:spLocks noGrp="1"/>
          </p:cNvSpPr>
          <p:nvPr>
            <p:ph type="title"/>
          </p:nvPr>
        </p:nvSpPr>
        <p:spPr>
          <a:xfrm>
            <a:off x="432000" y="899999"/>
            <a:ext cx="2700000" cy="1440000"/>
          </a:xfrm>
          <a:prstGeom prst="rect">
            <a:avLst/>
          </a:prstGeom>
          <a:noFill/>
          <a:ln>
            <a:noFill/>
          </a:ln>
        </p:spPr>
        <p:txBody>
          <a:bodyPr spcFirstLastPara="1" wrap="square" lIns="0" tIns="0" rIns="0" bIns="0" anchor="t" anchorCtr="0">
            <a:noAutofit/>
          </a:bodyPr>
          <a:lstStyle>
            <a:lvl1pPr lvl="0" algn="l">
              <a:lnSpc>
                <a:spcPct val="90000"/>
              </a:lnSpc>
              <a:spcBef>
                <a:spcPts val="0"/>
              </a:spcBef>
              <a:spcAft>
                <a:spcPts val="0"/>
              </a:spcAft>
              <a:buClr>
                <a:schemeClr val="lt1"/>
              </a:buClr>
              <a:buSzPts val="3700"/>
              <a:buFont typeface="Arial"/>
              <a:buNone/>
              <a:defRPr sz="3700">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23" name="Google Shape;223;p23"/>
          <p:cNvSpPr txBox="1">
            <a:spLocks noGrp="1"/>
          </p:cNvSpPr>
          <p:nvPr>
            <p:ph type="dt" idx="10"/>
          </p:nvPr>
        </p:nvSpPr>
        <p:spPr>
          <a:xfrm>
            <a:off x="7056000" y="4788000"/>
            <a:ext cx="1440000" cy="180000"/>
          </a:xfrm>
          <a:prstGeom prst="rect">
            <a:avLst/>
          </a:prstGeom>
          <a:noFill/>
          <a:ln>
            <a:noFill/>
          </a:ln>
        </p:spPr>
        <p:txBody>
          <a:bodyPr spcFirstLastPara="1" wrap="square" lIns="0" tIns="0" rIns="0" bIns="0" anchor="t"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24" name="Google Shape;224;p23"/>
          <p:cNvSpPr txBox="1">
            <a:spLocks noGrp="1"/>
          </p:cNvSpPr>
          <p:nvPr>
            <p:ph type="ftr" idx="11"/>
          </p:nvPr>
        </p:nvSpPr>
        <p:spPr>
          <a:xfrm>
            <a:off x="612000" y="4788000"/>
            <a:ext cx="3960000" cy="180000"/>
          </a:xfrm>
          <a:prstGeom prst="rect">
            <a:avLst/>
          </a:prstGeom>
          <a:noFill/>
          <a:ln>
            <a:noFill/>
          </a:ln>
        </p:spPr>
        <p:txBody>
          <a:bodyPr spcFirstLastPara="1" wrap="square" lIns="0" tIns="0" rIns="0" bIns="0" anchor="t" anchorCtr="0">
            <a:noAutofit/>
          </a:bodyPr>
          <a:lstStyle>
            <a:lvl1pPr lvl="0" algn="l">
              <a:lnSpc>
                <a:spcPct val="100000"/>
              </a:lnSpc>
              <a:spcBef>
                <a:spcPts val="0"/>
              </a:spcBef>
              <a:spcAft>
                <a:spcPts val="0"/>
              </a:spcAft>
              <a:buSzPts val="1400"/>
              <a:buNone/>
              <a:defRPr>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25" name="Google Shape;225;p23"/>
          <p:cNvSpPr txBox="1">
            <a:spLocks noGrp="1"/>
          </p:cNvSpPr>
          <p:nvPr>
            <p:ph type="sldNum" idx="12"/>
          </p:nvPr>
        </p:nvSpPr>
        <p:spPr>
          <a:xfrm>
            <a:off x="8751600" y="4788000"/>
            <a:ext cx="392400" cy="180000"/>
          </a:xfrm>
          <a:prstGeom prst="rect">
            <a:avLst/>
          </a:prstGeom>
          <a:noFill/>
          <a:ln>
            <a:noFill/>
          </a:ln>
        </p:spPr>
        <p:txBody>
          <a:bodyPr spcFirstLastPara="1" wrap="square" lIns="0" tIns="0" rIns="0" bIns="0" anchor="t" anchorCtr="0">
            <a:noAutofit/>
          </a:bodyPr>
          <a:lstStyle>
            <a:lvl1pPr marL="0" marR="0" lvl="0" indent="0" algn="l">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1pPr>
            <a:lvl2pPr marL="0" marR="0" lvl="1" indent="0" algn="l">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2pPr>
            <a:lvl3pPr marL="0" marR="0" lvl="2" indent="0" algn="l">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3pPr>
            <a:lvl4pPr marL="0" marR="0" lvl="3" indent="0" algn="l">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4pPr>
            <a:lvl5pPr marL="0" marR="0" lvl="4" indent="0" algn="l">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5pPr>
            <a:lvl6pPr marL="0" marR="0" lvl="5" indent="0" algn="l">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6pPr>
            <a:lvl7pPr marL="0" marR="0" lvl="6" indent="0" algn="l">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7pPr>
            <a:lvl8pPr marL="0" marR="0" lvl="7" indent="0" algn="l">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8pPr>
            <a:lvl9pPr marL="0" marR="0" lvl="8" indent="0" algn="l">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nl-NL"/>
              <a:t>‹nr.›</a:t>
            </a:fld>
            <a:endParaRPr/>
          </a:p>
        </p:txBody>
      </p:sp>
      <p:sp>
        <p:nvSpPr>
          <p:cNvPr id="226" name="Google Shape;226;p23"/>
          <p:cNvSpPr txBox="1">
            <a:spLocks noGrp="1"/>
          </p:cNvSpPr>
          <p:nvPr>
            <p:ph type="body" idx="1"/>
          </p:nvPr>
        </p:nvSpPr>
        <p:spPr>
          <a:xfrm>
            <a:off x="8751600" y="396670"/>
            <a:ext cx="392400" cy="1670400"/>
          </a:xfrm>
          <a:prstGeom prst="rect">
            <a:avLst/>
          </a:prstGeom>
          <a:blipFill rotWithShape="1">
            <a:blip r:embed="rId2">
              <a:alphaModFix/>
            </a:blip>
            <a:stretch>
              <a:fillRect l="144" r="-141"/>
            </a:stretch>
          </a:blipFill>
          <a:ln>
            <a:noFill/>
          </a:ln>
        </p:spPr>
        <p:txBody>
          <a:bodyPr spcFirstLastPara="1" wrap="square" lIns="0" tIns="0" rIns="0" bIns="0" anchor="t" anchorCtr="0">
            <a:noAutofit/>
          </a:bodyPr>
          <a:lstStyle>
            <a:lvl1pPr marL="457200" lvl="0" indent="-228600" algn="l">
              <a:lnSpc>
                <a:spcPct val="166666"/>
              </a:lnSpc>
              <a:spcBef>
                <a:spcPts val="0"/>
              </a:spcBef>
              <a:spcAft>
                <a:spcPts val="0"/>
              </a:spcAft>
              <a:buClr>
                <a:schemeClr val="dk2"/>
              </a:buClr>
              <a:buSzPts val="1200"/>
              <a:buNone/>
              <a:defRPr sz="1200"/>
            </a:lvl1pPr>
            <a:lvl2pPr marL="914400" lvl="1" indent="-228600" algn="l">
              <a:lnSpc>
                <a:spcPct val="190476"/>
              </a:lnSpc>
              <a:spcBef>
                <a:spcPts val="0"/>
              </a:spcBef>
              <a:spcAft>
                <a:spcPts val="0"/>
              </a:spcAft>
              <a:buClr>
                <a:schemeClr val="dk2"/>
              </a:buClr>
              <a:buSzPts val="1050"/>
              <a:buNone/>
              <a:defRPr sz="1050"/>
            </a:lvl2pPr>
            <a:lvl3pPr marL="1371600" lvl="2" indent="-228600" algn="l">
              <a:lnSpc>
                <a:spcPct val="222222"/>
              </a:lnSpc>
              <a:spcBef>
                <a:spcPts val="0"/>
              </a:spcBef>
              <a:spcAft>
                <a:spcPts val="0"/>
              </a:spcAft>
              <a:buClr>
                <a:schemeClr val="dk2"/>
              </a:buClr>
              <a:buSzPts val="900"/>
              <a:buNone/>
              <a:defRPr sz="900"/>
            </a:lvl3pPr>
            <a:lvl4pPr marL="1828800" lvl="3" indent="-228600" algn="l">
              <a:lnSpc>
                <a:spcPct val="266666"/>
              </a:lnSpc>
              <a:spcBef>
                <a:spcPts val="0"/>
              </a:spcBef>
              <a:spcAft>
                <a:spcPts val="0"/>
              </a:spcAft>
              <a:buClr>
                <a:schemeClr val="dk2"/>
              </a:buClr>
              <a:buSzPts val="750"/>
              <a:buNone/>
              <a:defRPr sz="750"/>
            </a:lvl4pPr>
            <a:lvl5pPr marL="2286000" lvl="4" indent="-228600" algn="l">
              <a:lnSpc>
                <a:spcPct val="266666"/>
              </a:lnSpc>
              <a:spcBef>
                <a:spcPts val="0"/>
              </a:spcBef>
              <a:spcAft>
                <a:spcPts val="0"/>
              </a:spcAft>
              <a:buClr>
                <a:schemeClr val="dk2"/>
              </a:buClr>
              <a:buSzPts val="750"/>
              <a:buNone/>
              <a:defRPr sz="750"/>
            </a:lvl5pPr>
            <a:lvl6pPr marL="2743200" lvl="5" indent="-228600" algn="l">
              <a:lnSpc>
                <a:spcPct val="90000"/>
              </a:lnSpc>
              <a:spcBef>
                <a:spcPts val="375"/>
              </a:spcBef>
              <a:spcAft>
                <a:spcPts val="0"/>
              </a:spcAft>
              <a:buClr>
                <a:schemeClr val="dk1"/>
              </a:buClr>
              <a:buSzPts val="750"/>
              <a:buNone/>
              <a:defRPr sz="750"/>
            </a:lvl6pPr>
            <a:lvl7pPr marL="3200400" lvl="6" indent="-228600" algn="l">
              <a:lnSpc>
                <a:spcPct val="90000"/>
              </a:lnSpc>
              <a:spcBef>
                <a:spcPts val="375"/>
              </a:spcBef>
              <a:spcAft>
                <a:spcPts val="0"/>
              </a:spcAft>
              <a:buClr>
                <a:schemeClr val="dk1"/>
              </a:buClr>
              <a:buSzPts val="750"/>
              <a:buNone/>
              <a:defRPr sz="750"/>
            </a:lvl7pPr>
            <a:lvl8pPr marL="3657600" lvl="7" indent="-228600" algn="l">
              <a:lnSpc>
                <a:spcPct val="90000"/>
              </a:lnSpc>
              <a:spcBef>
                <a:spcPts val="375"/>
              </a:spcBef>
              <a:spcAft>
                <a:spcPts val="0"/>
              </a:spcAft>
              <a:buClr>
                <a:schemeClr val="dk1"/>
              </a:buClr>
              <a:buSzPts val="750"/>
              <a:buNone/>
              <a:defRPr sz="750"/>
            </a:lvl8pPr>
            <a:lvl9pPr marL="4114800" lvl="8" indent="-228600" algn="l">
              <a:lnSpc>
                <a:spcPct val="90000"/>
              </a:lnSpc>
              <a:spcBef>
                <a:spcPts val="375"/>
              </a:spcBef>
              <a:spcAft>
                <a:spcPts val="0"/>
              </a:spcAft>
              <a:buClr>
                <a:schemeClr val="dk1"/>
              </a:buClr>
              <a:buSzPts val="750"/>
              <a:buNone/>
              <a:defRPr sz="750"/>
            </a:lvl9pPr>
          </a:lstStyle>
          <a:p>
            <a:endParaRPr/>
          </a:p>
        </p:txBody>
      </p:sp>
      <p:sp>
        <p:nvSpPr>
          <p:cNvPr id="227" name="Google Shape;227;p23"/>
          <p:cNvSpPr txBox="1">
            <a:spLocks noGrp="1"/>
          </p:cNvSpPr>
          <p:nvPr>
            <p:ph type="body" idx="3"/>
          </p:nvPr>
        </p:nvSpPr>
        <p:spPr>
          <a:xfrm>
            <a:off x="5040000" y="3672000"/>
            <a:ext cx="3672000" cy="1008000"/>
          </a:xfrm>
          <a:prstGeom prst="rect">
            <a:avLst/>
          </a:prstGeom>
          <a:noFill/>
          <a:ln>
            <a:noFill/>
          </a:ln>
        </p:spPr>
        <p:txBody>
          <a:bodyPr spcFirstLastPara="1" wrap="square" lIns="0" tIns="0" rIns="0" bIns="0" anchor="t" anchorCtr="0">
            <a:noAutofit/>
          </a:bodyPr>
          <a:lstStyle>
            <a:lvl1pPr marL="457200" lvl="0" indent="-228600" algn="l">
              <a:lnSpc>
                <a:spcPct val="117647"/>
              </a:lnSpc>
              <a:spcBef>
                <a:spcPts val="0"/>
              </a:spcBef>
              <a:spcAft>
                <a:spcPts val="0"/>
              </a:spcAft>
              <a:buClr>
                <a:schemeClr val="dk2"/>
              </a:buClr>
              <a:buSzPts val="1700"/>
              <a:buNone/>
              <a:defRPr sz="1700">
                <a:solidFill>
                  <a:schemeClr val="dk2"/>
                </a:solidFill>
              </a:defRPr>
            </a:lvl1pPr>
            <a:lvl2pPr marL="914400" lvl="1" indent="-228600" algn="l">
              <a:lnSpc>
                <a:spcPct val="190476"/>
              </a:lnSpc>
              <a:spcBef>
                <a:spcPts val="0"/>
              </a:spcBef>
              <a:spcAft>
                <a:spcPts val="0"/>
              </a:spcAft>
              <a:buClr>
                <a:schemeClr val="dk2"/>
              </a:buClr>
              <a:buSzPts val="1050"/>
              <a:buNone/>
              <a:defRPr sz="1050"/>
            </a:lvl2pPr>
            <a:lvl3pPr marL="1371600" lvl="2" indent="-228600" algn="l">
              <a:lnSpc>
                <a:spcPct val="222222"/>
              </a:lnSpc>
              <a:spcBef>
                <a:spcPts val="0"/>
              </a:spcBef>
              <a:spcAft>
                <a:spcPts val="0"/>
              </a:spcAft>
              <a:buClr>
                <a:schemeClr val="dk2"/>
              </a:buClr>
              <a:buSzPts val="900"/>
              <a:buNone/>
              <a:defRPr sz="900"/>
            </a:lvl3pPr>
            <a:lvl4pPr marL="1828800" lvl="3" indent="-228600" algn="l">
              <a:lnSpc>
                <a:spcPct val="266666"/>
              </a:lnSpc>
              <a:spcBef>
                <a:spcPts val="0"/>
              </a:spcBef>
              <a:spcAft>
                <a:spcPts val="0"/>
              </a:spcAft>
              <a:buClr>
                <a:schemeClr val="dk2"/>
              </a:buClr>
              <a:buSzPts val="750"/>
              <a:buNone/>
              <a:defRPr sz="750"/>
            </a:lvl4pPr>
            <a:lvl5pPr marL="2286000" lvl="4" indent="-228600" algn="l">
              <a:lnSpc>
                <a:spcPct val="266666"/>
              </a:lnSpc>
              <a:spcBef>
                <a:spcPts val="0"/>
              </a:spcBef>
              <a:spcAft>
                <a:spcPts val="0"/>
              </a:spcAft>
              <a:buClr>
                <a:schemeClr val="dk2"/>
              </a:buClr>
              <a:buSzPts val="750"/>
              <a:buNone/>
              <a:defRPr sz="750"/>
            </a:lvl5pPr>
            <a:lvl6pPr marL="2743200" lvl="5" indent="-228600" algn="l">
              <a:lnSpc>
                <a:spcPct val="90000"/>
              </a:lnSpc>
              <a:spcBef>
                <a:spcPts val="375"/>
              </a:spcBef>
              <a:spcAft>
                <a:spcPts val="0"/>
              </a:spcAft>
              <a:buClr>
                <a:schemeClr val="dk1"/>
              </a:buClr>
              <a:buSzPts val="750"/>
              <a:buNone/>
              <a:defRPr sz="750"/>
            </a:lvl6pPr>
            <a:lvl7pPr marL="3200400" lvl="6" indent="-228600" algn="l">
              <a:lnSpc>
                <a:spcPct val="90000"/>
              </a:lnSpc>
              <a:spcBef>
                <a:spcPts val="375"/>
              </a:spcBef>
              <a:spcAft>
                <a:spcPts val="0"/>
              </a:spcAft>
              <a:buClr>
                <a:schemeClr val="dk1"/>
              </a:buClr>
              <a:buSzPts val="750"/>
              <a:buNone/>
              <a:defRPr sz="750"/>
            </a:lvl7pPr>
            <a:lvl8pPr marL="3657600" lvl="7" indent="-228600" algn="l">
              <a:lnSpc>
                <a:spcPct val="90000"/>
              </a:lnSpc>
              <a:spcBef>
                <a:spcPts val="375"/>
              </a:spcBef>
              <a:spcAft>
                <a:spcPts val="0"/>
              </a:spcAft>
              <a:buClr>
                <a:schemeClr val="dk1"/>
              </a:buClr>
              <a:buSzPts val="750"/>
              <a:buNone/>
              <a:defRPr sz="750"/>
            </a:lvl8pPr>
            <a:lvl9pPr marL="4114800" lvl="8" indent="-228600" algn="l">
              <a:lnSpc>
                <a:spcPct val="90000"/>
              </a:lnSpc>
              <a:spcBef>
                <a:spcPts val="375"/>
              </a:spcBef>
              <a:spcAft>
                <a:spcPts val="0"/>
              </a:spcAft>
              <a:buClr>
                <a:schemeClr val="dk1"/>
              </a:buClr>
              <a:buSzPts val="750"/>
              <a:buNone/>
              <a:defRPr sz="750"/>
            </a:lvl9pPr>
          </a:lstStyle>
          <a:p>
            <a:endParaRPr/>
          </a:p>
        </p:txBody>
      </p:sp>
      <p:sp>
        <p:nvSpPr>
          <p:cNvPr id="228" name="Google Shape;228;p23"/>
          <p:cNvSpPr txBox="1">
            <a:spLocks noGrp="1"/>
          </p:cNvSpPr>
          <p:nvPr>
            <p:ph type="body" idx="4"/>
          </p:nvPr>
        </p:nvSpPr>
        <p:spPr>
          <a:xfrm>
            <a:off x="450000" y="2412000"/>
            <a:ext cx="2700000" cy="2268000"/>
          </a:xfrm>
          <a:prstGeom prst="rect">
            <a:avLst/>
          </a:prstGeom>
          <a:noFill/>
          <a:ln>
            <a:noFill/>
          </a:ln>
        </p:spPr>
        <p:txBody>
          <a:bodyPr spcFirstLastPara="1" wrap="square" lIns="0" tIns="0" rIns="0" bIns="0" anchor="t" anchorCtr="0">
            <a:noAutofit/>
          </a:bodyPr>
          <a:lstStyle>
            <a:lvl1pPr marL="457200" lvl="0" indent="-228600" algn="l">
              <a:lnSpc>
                <a:spcPct val="117647"/>
              </a:lnSpc>
              <a:spcBef>
                <a:spcPts val="0"/>
              </a:spcBef>
              <a:spcAft>
                <a:spcPts val="0"/>
              </a:spcAft>
              <a:buClr>
                <a:schemeClr val="lt1"/>
              </a:buClr>
              <a:buSzPts val="1700"/>
              <a:buNone/>
              <a:defRPr sz="1700">
                <a:solidFill>
                  <a:schemeClr val="lt1"/>
                </a:solidFill>
              </a:defRPr>
            </a:lvl1pPr>
            <a:lvl2pPr marL="914400" lvl="1" indent="-228600" algn="l">
              <a:lnSpc>
                <a:spcPct val="190476"/>
              </a:lnSpc>
              <a:spcBef>
                <a:spcPts val="0"/>
              </a:spcBef>
              <a:spcAft>
                <a:spcPts val="0"/>
              </a:spcAft>
              <a:buClr>
                <a:schemeClr val="dk2"/>
              </a:buClr>
              <a:buSzPts val="1050"/>
              <a:buNone/>
              <a:defRPr sz="1050"/>
            </a:lvl2pPr>
            <a:lvl3pPr marL="1371600" lvl="2" indent="-228600" algn="l">
              <a:lnSpc>
                <a:spcPct val="222222"/>
              </a:lnSpc>
              <a:spcBef>
                <a:spcPts val="0"/>
              </a:spcBef>
              <a:spcAft>
                <a:spcPts val="0"/>
              </a:spcAft>
              <a:buClr>
                <a:schemeClr val="dk2"/>
              </a:buClr>
              <a:buSzPts val="900"/>
              <a:buNone/>
              <a:defRPr sz="900"/>
            </a:lvl3pPr>
            <a:lvl4pPr marL="1828800" lvl="3" indent="-228600" algn="l">
              <a:lnSpc>
                <a:spcPct val="266666"/>
              </a:lnSpc>
              <a:spcBef>
                <a:spcPts val="0"/>
              </a:spcBef>
              <a:spcAft>
                <a:spcPts val="0"/>
              </a:spcAft>
              <a:buClr>
                <a:schemeClr val="dk2"/>
              </a:buClr>
              <a:buSzPts val="750"/>
              <a:buNone/>
              <a:defRPr sz="750"/>
            </a:lvl4pPr>
            <a:lvl5pPr marL="2286000" lvl="4" indent="-228600" algn="l">
              <a:lnSpc>
                <a:spcPct val="266666"/>
              </a:lnSpc>
              <a:spcBef>
                <a:spcPts val="0"/>
              </a:spcBef>
              <a:spcAft>
                <a:spcPts val="0"/>
              </a:spcAft>
              <a:buClr>
                <a:schemeClr val="dk2"/>
              </a:buClr>
              <a:buSzPts val="750"/>
              <a:buNone/>
              <a:defRPr sz="750"/>
            </a:lvl5pPr>
            <a:lvl6pPr marL="2743200" lvl="5" indent="-228600" algn="l">
              <a:lnSpc>
                <a:spcPct val="90000"/>
              </a:lnSpc>
              <a:spcBef>
                <a:spcPts val="375"/>
              </a:spcBef>
              <a:spcAft>
                <a:spcPts val="0"/>
              </a:spcAft>
              <a:buClr>
                <a:schemeClr val="dk1"/>
              </a:buClr>
              <a:buSzPts val="750"/>
              <a:buNone/>
              <a:defRPr sz="750"/>
            </a:lvl6pPr>
            <a:lvl7pPr marL="3200400" lvl="6" indent="-228600" algn="l">
              <a:lnSpc>
                <a:spcPct val="90000"/>
              </a:lnSpc>
              <a:spcBef>
                <a:spcPts val="375"/>
              </a:spcBef>
              <a:spcAft>
                <a:spcPts val="0"/>
              </a:spcAft>
              <a:buClr>
                <a:schemeClr val="dk1"/>
              </a:buClr>
              <a:buSzPts val="750"/>
              <a:buNone/>
              <a:defRPr sz="750"/>
            </a:lvl7pPr>
            <a:lvl8pPr marL="3657600" lvl="7" indent="-228600" algn="l">
              <a:lnSpc>
                <a:spcPct val="90000"/>
              </a:lnSpc>
              <a:spcBef>
                <a:spcPts val="375"/>
              </a:spcBef>
              <a:spcAft>
                <a:spcPts val="0"/>
              </a:spcAft>
              <a:buClr>
                <a:schemeClr val="dk1"/>
              </a:buClr>
              <a:buSzPts val="750"/>
              <a:buNone/>
              <a:defRPr sz="750"/>
            </a:lvl8pPr>
            <a:lvl9pPr marL="4114800" lvl="8" indent="-228600" algn="l">
              <a:lnSpc>
                <a:spcPct val="90000"/>
              </a:lnSpc>
              <a:spcBef>
                <a:spcPts val="375"/>
              </a:spcBef>
              <a:spcAft>
                <a:spcPts val="0"/>
              </a:spcAft>
              <a:buClr>
                <a:schemeClr val="dk1"/>
              </a:buClr>
              <a:buSzPts val="750"/>
              <a:buNone/>
              <a:defRPr sz="750"/>
            </a:lvl9pPr>
          </a:lstStyle>
          <a:p>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Tekst met foto 4">
  <p:cSld name="Tekst met foto 4">
    <p:spTree>
      <p:nvGrpSpPr>
        <p:cNvPr id="1" name="Shape 229"/>
        <p:cNvGrpSpPr/>
        <p:nvPr/>
      </p:nvGrpSpPr>
      <p:grpSpPr>
        <a:xfrm>
          <a:off x="0" y="0"/>
          <a:ext cx="0" cy="0"/>
          <a:chOff x="0" y="0"/>
          <a:chExt cx="0" cy="0"/>
        </a:xfrm>
      </p:grpSpPr>
      <p:sp>
        <p:nvSpPr>
          <p:cNvPr id="230" name="Google Shape;230;p28"/>
          <p:cNvSpPr/>
          <p:nvPr/>
        </p:nvSpPr>
        <p:spPr>
          <a:xfrm>
            <a:off x="0" y="0"/>
            <a:ext cx="4572000" cy="5144400"/>
          </a:xfrm>
          <a:prstGeom prst="rect">
            <a:avLst/>
          </a:prstGeom>
          <a:solidFill>
            <a:schemeClr val="dk2"/>
          </a:soli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000000"/>
              </a:buClr>
              <a:buSzPts val="1350"/>
              <a:buFont typeface="Arial"/>
              <a:buNone/>
            </a:pPr>
            <a:endParaRPr sz="1350" b="0" i="0" u="none" strike="noStrike" cap="none">
              <a:solidFill>
                <a:schemeClr val="accent1"/>
              </a:solidFill>
              <a:latin typeface="Arial"/>
              <a:ea typeface="Arial"/>
              <a:cs typeface="Arial"/>
              <a:sym typeface="Arial"/>
            </a:endParaRPr>
          </a:p>
        </p:txBody>
      </p:sp>
      <p:sp>
        <p:nvSpPr>
          <p:cNvPr id="231" name="Google Shape;231;p28"/>
          <p:cNvSpPr>
            <a:spLocks noGrp="1"/>
          </p:cNvSpPr>
          <p:nvPr>
            <p:ph type="pic" idx="2"/>
          </p:nvPr>
        </p:nvSpPr>
        <p:spPr>
          <a:xfrm>
            <a:off x="0" y="0"/>
            <a:ext cx="4572000" cy="3060000"/>
          </a:xfrm>
          <a:prstGeom prst="rect">
            <a:avLst/>
          </a:prstGeom>
          <a:solidFill>
            <a:srgbClr val="D8D8D8"/>
          </a:solidFill>
          <a:ln>
            <a:noFill/>
          </a:ln>
        </p:spPr>
      </p:sp>
      <p:sp>
        <p:nvSpPr>
          <p:cNvPr id="232" name="Google Shape;232;p28"/>
          <p:cNvSpPr txBox="1">
            <a:spLocks noGrp="1"/>
          </p:cNvSpPr>
          <p:nvPr>
            <p:ph type="dt" idx="10"/>
          </p:nvPr>
        </p:nvSpPr>
        <p:spPr>
          <a:xfrm>
            <a:off x="7056000" y="4788000"/>
            <a:ext cx="1440000" cy="180000"/>
          </a:xfrm>
          <a:prstGeom prst="rect">
            <a:avLst/>
          </a:prstGeom>
          <a:noFill/>
          <a:ln>
            <a:noFill/>
          </a:ln>
        </p:spPr>
        <p:txBody>
          <a:bodyPr spcFirstLastPara="1" wrap="square" lIns="0" tIns="0" rIns="0" bIns="0" anchor="t"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33" name="Google Shape;233;p28"/>
          <p:cNvSpPr txBox="1">
            <a:spLocks noGrp="1"/>
          </p:cNvSpPr>
          <p:nvPr>
            <p:ph type="ftr" idx="11"/>
          </p:nvPr>
        </p:nvSpPr>
        <p:spPr>
          <a:xfrm>
            <a:off x="612000" y="4788000"/>
            <a:ext cx="3960000" cy="180000"/>
          </a:xfrm>
          <a:prstGeom prst="rect">
            <a:avLst/>
          </a:prstGeom>
          <a:noFill/>
          <a:ln>
            <a:noFill/>
          </a:ln>
        </p:spPr>
        <p:txBody>
          <a:bodyPr spcFirstLastPara="1" wrap="square" lIns="0" tIns="0" rIns="0" bIns="0" anchor="t" anchorCtr="0">
            <a:noAutofit/>
          </a:bodyPr>
          <a:lstStyle>
            <a:lvl1pPr lvl="0" algn="l">
              <a:lnSpc>
                <a:spcPct val="100000"/>
              </a:lnSpc>
              <a:spcBef>
                <a:spcPts val="0"/>
              </a:spcBef>
              <a:spcAft>
                <a:spcPts val="0"/>
              </a:spcAft>
              <a:buSzPts val="1400"/>
              <a:buNone/>
              <a:defRPr>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34" name="Google Shape;234;p28"/>
          <p:cNvSpPr txBox="1">
            <a:spLocks noGrp="1"/>
          </p:cNvSpPr>
          <p:nvPr>
            <p:ph type="sldNum" idx="12"/>
          </p:nvPr>
        </p:nvSpPr>
        <p:spPr>
          <a:xfrm>
            <a:off x="8751600" y="4788000"/>
            <a:ext cx="392400" cy="180000"/>
          </a:xfrm>
          <a:prstGeom prst="rect">
            <a:avLst/>
          </a:prstGeom>
          <a:noFill/>
          <a:ln>
            <a:noFill/>
          </a:ln>
        </p:spPr>
        <p:txBody>
          <a:bodyPr spcFirstLastPara="1" wrap="square" lIns="0" tIns="0" rIns="0" bIns="0" anchor="t" anchorCtr="0">
            <a:noAutofit/>
          </a:bodyPr>
          <a:lstStyle>
            <a:lvl1pPr marL="0" marR="0" lvl="0" indent="0" algn="l">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1pPr>
            <a:lvl2pPr marL="0" marR="0" lvl="1" indent="0" algn="l">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2pPr>
            <a:lvl3pPr marL="0" marR="0" lvl="2" indent="0" algn="l">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3pPr>
            <a:lvl4pPr marL="0" marR="0" lvl="3" indent="0" algn="l">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4pPr>
            <a:lvl5pPr marL="0" marR="0" lvl="4" indent="0" algn="l">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5pPr>
            <a:lvl6pPr marL="0" marR="0" lvl="5" indent="0" algn="l">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6pPr>
            <a:lvl7pPr marL="0" marR="0" lvl="6" indent="0" algn="l">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7pPr>
            <a:lvl8pPr marL="0" marR="0" lvl="7" indent="0" algn="l">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8pPr>
            <a:lvl9pPr marL="0" marR="0" lvl="8" indent="0" algn="l">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nl-NL"/>
              <a:t>‹nr.›</a:t>
            </a:fld>
            <a:endParaRPr/>
          </a:p>
        </p:txBody>
      </p:sp>
      <p:sp>
        <p:nvSpPr>
          <p:cNvPr id="235" name="Google Shape;235;p28"/>
          <p:cNvSpPr txBox="1">
            <a:spLocks noGrp="1"/>
          </p:cNvSpPr>
          <p:nvPr>
            <p:ph type="body" idx="1"/>
          </p:nvPr>
        </p:nvSpPr>
        <p:spPr>
          <a:xfrm>
            <a:off x="5040000" y="900000"/>
            <a:ext cx="3420000" cy="3780000"/>
          </a:xfrm>
          <a:prstGeom prst="rect">
            <a:avLst/>
          </a:prstGeom>
          <a:noFill/>
          <a:ln>
            <a:noFill/>
          </a:ln>
        </p:spPr>
        <p:txBody>
          <a:bodyPr spcFirstLastPara="1" wrap="square" lIns="0" tIns="0" rIns="0" bIns="0" anchor="t" anchorCtr="0">
            <a:noAutofit/>
          </a:bodyPr>
          <a:lstStyle>
            <a:lvl1pPr marL="457200" lvl="0" indent="-342900" algn="l">
              <a:lnSpc>
                <a:spcPct val="111111"/>
              </a:lnSpc>
              <a:spcBef>
                <a:spcPts val="0"/>
              </a:spcBef>
              <a:spcAft>
                <a:spcPts val="0"/>
              </a:spcAft>
              <a:buClr>
                <a:schemeClr val="dk2"/>
              </a:buClr>
              <a:buSzPts val="1800"/>
              <a:buChar char="•"/>
              <a:defRPr/>
            </a:lvl1pPr>
            <a:lvl2pPr marL="914400" lvl="1" indent="-342900" algn="l">
              <a:lnSpc>
                <a:spcPct val="111111"/>
              </a:lnSpc>
              <a:spcBef>
                <a:spcPts val="0"/>
              </a:spcBef>
              <a:spcAft>
                <a:spcPts val="0"/>
              </a:spcAft>
              <a:buClr>
                <a:schemeClr val="dk2"/>
              </a:buClr>
              <a:buSzPts val="1800"/>
              <a:buChar char="•"/>
              <a:defRPr/>
            </a:lvl2pPr>
            <a:lvl3pPr marL="1371600" lvl="2" indent="-342900" algn="l">
              <a:lnSpc>
                <a:spcPct val="111111"/>
              </a:lnSpc>
              <a:spcBef>
                <a:spcPts val="0"/>
              </a:spcBef>
              <a:spcAft>
                <a:spcPts val="0"/>
              </a:spcAft>
              <a:buClr>
                <a:schemeClr val="dk2"/>
              </a:buClr>
              <a:buSzPts val="1800"/>
              <a:buChar char="•"/>
              <a:defRPr/>
            </a:lvl3pPr>
            <a:lvl4pPr marL="1828800" lvl="3" indent="-342900" algn="l">
              <a:lnSpc>
                <a:spcPct val="111111"/>
              </a:lnSpc>
              <a:spcBef>
                <a:spcPts val="0"/>
              </a:spcBef>
              <a:spcAft>
                <a:spcPts val="0"/>
              </a:spcAft>
              <a:buClr>
                <a:schemeClr val="dk2"/>
              </a:buClr>
              <a:buSzPts val="1800"/>
              <a:buChar char="•"/>
              <a:defRPr/>
            </a:lvl4pPr>
            <a:lvl5pPr marL="2286000" lvl="4" indent="-342900" algn="l">
              <a:lnSpc>
                <a:spcPct val="111111"/>
              </a:lnSpc>
              <a:spcBef>
                <a:spcPts val="0"/>
              </a:spcBef>
              <a:spcAft>
                <a:spcPts val="0"/>
              </a:spcAft>
              <a:buClr>
                <a:schemeClr val="dk2"/>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236" name="Google Shape;236;p28"/>
          <p:cNvSpPr txBox="1">
            <a:spLocks noGrp="1"/>
          </p:cNvSpPr>
          <p:nvPr>
            <p:ph type="body" idx="3"/>
          </p:nvPr>
        </p:nvSpPr>
        <p:spPr>
          <a:xfrm>
            <a:off x="612000" y="3491999"/>
            <a:ext cx="3672000" cy="1188000"/>
          </a:xfrm>
          <a:prstGeom prst="rect">
            <a:avLst/>
          </a:prstGeom>
          <a:noFill/>
          <a:ln>
            <a:noFill/>
          </a:ln>
        </p:spPr>
        <p:txBody>
          <a:bodyPr spcFirstLastPara="1" wrap="square" lIns="0" tIns="0" rIns="0" bIns="0" anchor="t" anchorCtr="0">
            <a:noAutofit/>
          </a:bodyPr>
          <a:lstStyle>
            <a:lvl1pPr marL="457200" lvl="0" indent="-228600" algn="l">
              <a:lnSpc>
                <a:spcPct val="117647"/>
              </a:lnSpc>
              <a:spcBef>
                <a:spcPts val="0"/>
              </a:spcBef>
              <a:spcAft>
                <a:spcPts val="0"/>
              </a:spcAft>
              <a:buClr>
                <a:schemeClr val="lt1"/>
              </a:buClr>
              <a:buSzPts val="1700"/>
              <a:buNone/>
              <a:defRPr sz="1700">
                <a:solidFill>
                  <a:schemeClr val="lt1"/>
                </a:solidFill>
              </a:defRPr>
            </a:lvl1pPr>
            <a:lvl2pPr marL="914400" lvl="1" indent="-228600" algn="l">
              <a:lnSpc>
                <a:spcPct val="190476"/>
              </a:lnSpc>
              <a:spcBef>
                <a:spcPts val="0"/>
              </a:spcBef>
              <a:spcAft>
                <a:spcPts val="0"/>
              </a:spcAft>
              <a:buClr>
                <a:schemeClr val="dk2"/>
              </a:buClr>
              <a:buSzPts val="1050"/>
              <a:buNone/>
              <a:defRPr sz="1050"/>
            </a:lvl2pPr>
            <a:lvl3pPr marL="1371600" lvl="2" indent="-228600" algn="l">
              <a:lnSpc>
                <a:spcPct val="222222"/>
              </a:lnSpc>
              <a:spcBef>
                <a:spcPts val="0"/>
              </a:spcBef>
              <a:spcAft>
                <a:spcPts val="0"/>
              </a:spcAft>
              <a:buClr>
                <a:schemeClr val="dk2"/>
              </a:buClr>
              <a:buSzPts val="900"/>
              <a:buNone/>
              <a:defRPr sz="900"/>
            </a:lvl3pPr>
            <a:lvl4pPr marL="1828800" lvl="3" indent="-228600" algn="l">
              <a:lnSpc>
                <a:spcPct val="266666"/>
              </a:lnSpc>
              <a:spcBef>
                <a:spcPts val="0"/>
              </a:spcBef>
              <a:spcAft>
                <a:spcPts val="0"/>
              </a:spcAft>
              <a:buClr>
                <a:schemeClr val="dk2"/>
              </a:buClr>
              <a:buSzPts val="750"/>
              <a:buNone/>
              <a:defRPr sz="750"/>
            </a:lvl4pPr>
            <a:lvl5pPr marL="2286000" lvl="4" indent="-228600" algn="l">
              <a:lnSpc>
                <a:spcPct val="266666"/>
              </a:lnSpc>
              <a:spcBef>
                <a:spcPts val="0"/>
              </a:spcBef>
              <a:spcAft>
                <a:spcPts val="0"/>
              </a:spcAft>
              <a:buClr>
                <a:schemeClr val="dk2"/>
              </a:buClr>
              <a:buSzPts val="750"/>
              <a:buNone/>
              <a:defRPr sz="750"/>
            </a:lvl5pPr>
            <a:lvl6pPr marL="2743200" lvl="5" indent="-228600" algn="l">
              <a:lnSpc>
                <a:spcPct val="90000"/>
              </a:lnSpc>
              <a:spcBef>
                <a:spcPts val="375"/>
              </a:spcBef>
              <a:spcAft>
                <a:spcPts val="0"/>
              </a:spcAft>
              <a:buClr>
                <a:schemeClr val="dk1"/>
              </a:buClr>
              <a:buSzPts val="750"/>
              <a:buNone/>
              <a:defRPr sz="750"/>
            </a:lvl6pPr>
            <a:lvl7pPr marL="3200400" lvl="6" indent="-228600" algn="l">
              <a:lnSpc>
                <a:spcPct val="90000"/>
              </a:lnSpc>
              <a:spcBef>
                <a:spcPts val="375"/>
              </a:spcBef>
              <a:spcAft>
                <a:spcPts val="0"/>
              </a:spcAft>
              <a:buClr>
                <a:schemeClr val="dk1"/>
              </a:buClr>
              <a:buSzPts val="750"/>
              <a:buNone/>
              <a:defRPr sz="750"/>
            </a:lvl7pPr>
            <a:lvl8pPr marL="3657600" lvl="7" indent="-228600" algn="l">
              <a:lnSpc>
                <a:spcPct val="90000"/>
              </a:lnSpc>
              <a:spcBef>
                <a:spcPts val="375"/>
              </a:spcBef>
              <a:spcAft>
                <a:spcPts val="0"/>
              </a:spcAft>
              <a:buClr>
                <a:schemeClr val="dk1"/>
              </a:buClr>
              <a:buSzPts val="750"/>
              <a:buNone/>
              <a:defRPr sz="750"/>
            </a:lvl8pPr>
            <a:lvl9pPr marL="4114800" lvl="8" indent="-228600" algn="l">
              <a:lnSpc>
                <a:spcPct val="90000"/>
              </a:lnSpc>
              <a:spcBef>
                <a:spcPts val="375"/>
              </a:spcBef>
              <a:spcAft>
                <a:spcPts val="0"/>
              </a:spcAft>
              <a:buClr>
                <a:schemeClr val="dk1"/>
              </a:buClr>
              <a:buSzPts val="750"/>
              <a:buNone/>
              <a:defRPr sz="750"/>
            </a:lvl9pPr>
          </a:lstStyle>
          <a:p>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Titel">
  <p:cSld name="Titel">
    <p:bg>
      <p:bgPr>
        <a:solidFill>
          <a:schemeClr val="dk2"/>
        </a:solidFill>
        <a:effectLst/>
      </p:bgPr>
    </p:bg>
    <p:spTree>
      <p:nvGrpSpPr>
        <p:cNvPr id="1" name="Shape 237"/>
        <p:cNvGrpSpPr/>
        <p:nvPr/>
      </p:nvGrpSpPr>
      <p:grpSpPr>
        <a:xfrm>
          <a:off x="0" y="0"/>
          <a:ext cx="0" cy="0"/>
          <a:chOff x="0" y="0"/>
          <a:chExt cx="0" cy="0"/>
        </a:xfrm>
      </p:grpSpPr>
      <p:sp>
        <p:nvSpPr>
          <p:cNvPr id="238" name="Google Shape;238;p54"/>
          <p:cNvSpPr txBox="1">
            <a:spLocks noGrp="1"/>
          </p:cNvSpPr>
          <p:nvPr>
            <p:ph type="ctrTitle"/>
          </p:nvPr>
        </p:nvSpPr>
        <p:spPr>
          <a:xfrm>
            <a:off x="615951" y="3358194"/>
            <a:ext cx="7607300" cy="970540"/>
          </a:xfrm>
          <a:prstGeom prst="rect">
            <a:avLst/>
          </a:prstGeom>
          <a:noFill/>
          <a:ln>
            <a:noFill/>
          </a:ln>
        </p:spPr>
        <p:txBody>
          <a:bodyPr spcFirstLastPara="1" wrap="square" lIns="0" tIns="0" rIns="0" bIns="0" anchor="t" anchorCtr="0">
            <a:noAutofit/>
          </a:bodyPr>
          <a:lstStyle>
            <a:lvl1pPr lvl="0" algn="ctr">
              <a:lnSpc>
                <a:spcPct val="90000"/>
              </a:lnSpc>
              <a:spcBef>
                <a:spcPts val="0"/>
              </a:spcBef>
              <a:spcAft>
                <a:spcPts val="0"/>
              </a:spcAft>
              <a:buClr>
                <a:schemeClr val="lt1"/>
              </a:buClr>
              <a:buSzPts val="5400"/>
              <a:buFont typeface="Arial"/>
              <a:buNone/>
              <a:defRPr sz="5400">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pic>
        <p:nvPicPr>
          <p:cNvPr id="239" name="Google Shape;239;p54" descr="Afbeelding met tekst&#10;&#10;Automatisch gegenereerde beschrijving"/>
          <p:cNvPicPr preferRelativeResize="0"/>
          <p:nvPr/>
        </p:nvPicPr>
        <p:blipFill rotWithShape="1">
          <a:blip r:embed="rId2">
            <a:alphaModFix/>
          </a:blip>
          <a:srcRect/>
          <a:stretch/>
        </p:blipFill>
        <p:spPr>
          <a:xfrm>
            <a:off x="2618575" y="522845"/>
            <a:ext cx="3763176" cy="2659251"/>
          </a:xfrm>
          <a:prstGeom prst="rect">
            <a:avLst/>
          </a:prstGeom>
          <a:noFill/>
          <a:ln>
            <a:noFill/>
          </a:ln>
        </p:spPr>
      </p:pic>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Titel en opsomming" type="obj">
  <p:cSld name="OBJECT">
    <p:spTree>
      <p:nvGrpSpPr>
        <p:cNvPr id="1" name="Shape 240"/>
        <p:cNvGrpSpPr/>
        <p:nvPr/>
      </p:nvGrpSpPr>
      <p:grpSpPr>
        <a:xfrm>
          <a:off x="0" y="0"/>
          <a:ext cx="0" cy="0"/>
          <a:chOff x="0" y="0"/>
          <a:chExt cx="0" cy="0"/>
        </a:xfrm>
      </p:grpSpPr>
      <p:sp>
        <p:nvSpPr>
          <p:cNvPr id="241" name="Google Shape;241;p55"/>
          <p:cNvSpPr txBox="1">
            <a:spLocks noGrp="1"/>
          </p:cNvSpPr>
          <p:nvPr>
            <p:ph type="title"/>
          </p:nvPr>
        </p:nvSpPr>
        <p:spPr>
          <a:xfrm>
            <a:off x="612000" y="900000"/>
            <a:ext cx="6300000" cy="1173600"/>
          </a:xfrm>
          <a:prstGeom prst="rect">
            <a:avLst/>
          </a:prstGeom>
          <a:noFill/>
          <a:ln>
            <a:noFill/>
          </a:ln>
        </p:spPr>
        <p:txBody>
          <a:bodyPr spcFirstLastPara="1" wrap="square" lIns="0" tIns="0" rIns="0" bIns="0" anchor="t" anchorCtr="0">
            <a:noAutofit/>
          </a:bodyPr>
          <a:lstStyle>
            <a:lvl1pPr lvl="0" algn="l">
              <a:lnSpc>
                <a:spcPct val="110697"/>
              </a:lnSpc>
              <a:spcBef>
                <a:spcPts val="0"/>
              </a:spcBef>
              <a:spcAft>
                <a:spcPts val="0"/>
              </a:spcAft>
              <a:buClr>
                <a:schemeClr val="dk2"/>
              </a:buClr>
              <a:buSzPts val="4300"/>
              <a:buFont typeface="Arial"/>
              <a:buNone/>
              <a:defRPr sz="43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42" name="Google Shape;242;p55"/>
          <p:cNvSpPr txBox="1">
            <a:spLocks noGrp="1"/>
          </p:cNvSpPr>
          <p:nvPr>
            <p:ph type="body" idx="1"/>
          </p:nvPr>
        </p:nvSpPr>
        <p:spPr>
          <a:xfrm>
            <a:off x="612000" y="2412000"/>
            <a:ext cx="6300000" cy="2268000"/>
          </a:xfrm>
          <a:prstGeom prst="rect">
            <a:avLst/>
          </a:prstGeom>
          <a:noFill/>
          <a:ln>
            <a:noFill/>
          </a:ln>
        </p:spPr>
        <p:txBody>
          <a:bodyPr spcFirstLastPara="1" wrap="square" lIns="0" tIns="0" rIns="0" bIns="0" anchor="t" anchorCtr="0">
            <a:noAutofit/>
          </a:bodyPr>
          <a:lstStyle>
            <a:lvl1pPr marL="457200" lvl="0" indent="-342900" algn="l">
              <a:lnSpc>
                <a:spcPct val="111111"/>
              </a:lnSpc>
              <a:spcBef>
                <a:spcPts val="0"/>
              </a:spcBef>
              <a:spcAft>
                <a:spcPts val="0"/>
              </a:spcAft>
              <a:buClr>
                <a:schemeClr val="dk2"/>
              </a:buClr>
              <a:buSzPts val="1800"/>
              <a:buChar char="•"/>
              <a:defRPr/>
            </a:lvl1pPr>
            <a:lvl2pPr marL="914400" lvl="1" indent="-342900" algn="l">
              <a:lnSpc>
                <a:spcPct val="111111"/>
              </a:lnSpc>
              <a:spcBef>
                <a:spcPts val="0"/>
              </a:spcBef>
              <a:spcAft>
                <a:spcPts val="0"/>
              </a:spcAft>
              <a:buClr>
                <a:schemeClr val="dk2"/>
              </a:buClr>
              <a:buSzPts val="1800"/>
              <a:buChar char="•"/>
              <a:defRPr/>
            </a:lvl2pPr>
            <a:lvl3pPr marL="1371600" lvl="2" indent="-342900" algn="l">
              <a:lnSpc>
                <a:spcPct val="111111"/>
              </a:lnSpc>
              <a:spcBef>
                <a:spcPts val="0"/>
              </a:spcBef>
              <a:spcAft>
                <a:spcPts val="0"/>
              </a:spcAft>
              <a:buClr>
                <a:schemeClr val="dk2"/>
              </a:buClr>
              <a:buSzPts val="1800"/>
              <a:buChar char="•"/>
              <a:defRPr/>
            </a:lvl3pPr>
            <a:lvl4pPr marL="1828800" lvl="3" indent="-342900" algn="l">
              <a:lnSpc>
                <a:spcPct val="111111"/>
              </a:lnSpc>
              <a:spcBef>
                <a:spcPts val="0"/>
              </a:spcBef>
              <a:spcAft>
                <a:spcPts val="0"/>
              </a:spcAft>
              <a:buClr>
                <a:schemeClr val="dk2"/>
              </a:buClr>
              <a:buSzPts val="1800"/>
              <a:buChar char="•"/>
              <a:defRPr/>
            </a:lvl4pPr>
            <a:lvl5pPr marL="2286000" lvl="4" indent="-342900" algn="l">
              <a:lnSpc>
                <a:spcPct val="111111"/>
              </a:lnSpc>
              <a:spcBef>
                <a:spcPts val="0"/>
              </a:spcBef>
              <a:spcAft>
                <a:spcPts val="0"/>
              </a:spcAft>
              <a:buClr>
                <a:schemeClr val="dk2"/>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243" name="Google Shape;243;p55"/>
          <p:cNvSpPr txBox="1">
            <a:spLocks noGrp="1"/>
          </p:cNvSpPr>
          <p:nvPr>
            <p:ph type="dt" idx="10"/>
          </p:nvPr>
        </p:nvSpPr>
        <p:spPr>
          <a:xfrm>
            <a:off x="7056000" y="4788000"/>
            <a:ext cx="1440000" cy="180000"/>
          </a:xfrm>
          <a:prstGeom prst="rect">
            <a:avLst/>
          </a:prstGeom>
          <a:noFill/>
          <a:ln>
            <a:noFill/>
          </a:ln>
        </p:spPr>
        <p:txBody>
          <a:bodyPr spcFirstLastPara="1" wrap="square" lIns="0" tIns="0" rIns="0" bIns="0" anchor="t"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44" name="Google Shape;244;p55"/>
          <p:cNvSpPr txBox="1">
            <a:spLocks noGrp="1"/>
          </p:cNvSpPr>
          <p:nvPr>
            <p:ph type="ftr" idx="11"/>
          </p:nvPr>
        </p:nvSpPr>
        <p:spPr>
          <a:xfrm>
            <a:off x="612000" y="4788000"/>
            <a:ext cx="3960000" cy="180000"/>
          </a:xfrm>
          <a:prstGeom prst="rect">
            <a:avLst/>
          </a:prstGeom>
          <a:noFill/>
          <a:ln>
            <a:noFill/>
          </a:ln>
        </p:spPr>
        <p:txBody>
          <a:bodyPr spcFirstLastPara="1" wrap="square" lIns="0" tIns="0" rIns="0" bIns="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45" name="Google Shape;245;p55"/>
          <p:cNvSpPr txBox="1">
            <a:spLocks noGrp="1"/>
          </p:cNvSpPr>
          <p:nvPr>
            <p:ph type="sldNum" idx="12"/>
          </p:nvPr>
        </p:nvSpPr>
        <p:spPr>
          <a:xfrm>
            <a:off x="8751600" y="4788000"/>
            <a:ext cx="392400" cy="180000"/>
          </a:xfrm>
          <a:prstGeom prst="rect">
            <a:avLst/>
          </a:prstGeom>
          <a:noFill/>
          <a:ln>
            <a:noFill/>
          </a:ln>
        </p:spPr>
        <p:txBody>
          <a:bodyPr spcFirstLastPara="1" wrap="square" lIns="0" tIns="0" rIns="0" bIns="0" anchor="t" anchorCtr="0">
            <a:noAutofit/>
          </a:bodyPr>
          <a:lstStyle>
            <a:lvl1pPr marL="0" marR="0" lvl="0" indent="0" algn="l">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1pPr>
            <a:lvl2pPr marL="0" marR="0" lvl="1" indent="0" algn="l">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2pPr>
            <a:lvl3pPr marL="0" marR="0" lvl="2" indent="0" algn="l">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3pPr>
            <a:lvl4pPr marL="0" marR="0" lvl="3" indent="0" algn="l">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4pPr>
            <a:lvl5pPr marL="0" marR="0" lvl="4" indent="0" algn="l">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5pPr>
            <a:lvl6pPr marL="0" marR="0" lvl="5" indent="0" algn="l">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6pPr>
            <a:lvl7pPr marL="0" marR="0" lvl="6" indent="0" algn="l">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7pPr>
            <a:lvl8pPr marL="0" marR="0" lvl="7" indent="0" algn="l">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8pPr>
            <a:lvl9pPr marL="0" marR="0" lvl="8" indent="0" algn="l">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nl-NL"/>
              <a:t>‹nr.›</a:t>
            </a:fld>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matchingName="Titel en tekst">
  <p:cSld name="Titel en tekst">
    <p:spTree>
      <p:nvGrpSpPr>
        <p:cNvPr id="1" name="Shape 246"/>
        <p:cNvGrpSpPr/>
        <p:nvPr/>
      </p:nvGrpSpPr>
      <p:grpSpPr>
        <a:xfrm>
          <a:off x="0" y="0"/>
          <a:ext cx="0" cy="0"/>
          <a:chOff x="0" y="0"/>
          <a:chExt cx="0" cy="0"/>
        </a:xfrm>
      </p:grpSpPr>
      <p:sp>
        <p:nvSpPr>
          <p:cNvPr id="247" name="Google Shape;247;p56"/>
          <p:cNvSpPr txBox="1">
            <a:spLocks noGrp="1"/>
          </p:cNvSpPr>
          <p:nvPr>
            <p:ph type="title"/>
          </p:nvPr>
        </p:nvSpPr>
        <p:spPr>
          <a:xfrm>
            <a:off x="612000" y="900000"/>
            <a:ext cx="6300000" cy="1173600"/>
          </a:xfrm>
          <a:prstGeom prst="rect">
            <a:avLst/>
          </a:prstGeom>
          <a:noFill/>
          <a:ln>
            <a:noFill/>
          </a:ln>
        </p:spPr>
        <p:txBody>
          <a:bodyPr spcFirstLastPara="1" wrap="square" lIns="0" tIns="0" rIns="0" bIns="0" anchor="t" anchorCtr="0">
            <a:noAutofit/>
          </a:bodyPr>
          <a:lstStyle>
            <a:lvl1pPr lvl="0" algn="l">
              <a:lnSpc>
                <a:spcPct val="110697"/>
              </a:lnSpc>
              <a:spcBef>
                <a:spcPts val="0"/>
              </a:spcBef>
              <a:spcAft>
                <a:spcPts val="0"/>
              </a:spcAft>
              <a:buClr>
                <a:schemeClr val="dk2"/>
              </a:buClr>
              <a:buSzPts val="4300"/>
              <a:buFont typeface="Arial"/>
              <a:buNone/>
              <a:defRPr sz="43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48" name="Google Shape;248;p56"/>
          <p:cNvSpPr txBox="1">
            <a:spLocks noGrp="1"/>
          </p:cNvSpPr>
          <p:nvPr>
            <p:ph type="body" idx="1"/>
          </p:nvPr>
        </p:nvSpPr>
        <p:spPr>
          <a:xfrm>
            <a:off x="612000" y="2412000"/>
            <a:ext cx="6300000" cy="2268000"/>
          </a:xfrm>
          <a:prstGeom prst="rect">
            <a:avLst/>
          </a:prstGeom>
          <a:noFill/>
          <a:ln>
            <a:noFill/>
          </a:ln>
        </p:spPr>
        <p:txBody>
          <a:bodyPr spcFirstLastPara="1" wrap="square" lIns="0" tIns="0" rIns="0" bIns="0" anchor="t" anchorCtr="0">
            <a:noAutofit/>
          </a:bodyPr>
          <a:lstStyle>
            <a:lvl1pPr marL="457200" lvl="0" indent="-228600" algn="l">
              <a:lnSpc>
                <a:spcPct val="117647"/>
              </a:lnSpc>
              <a:spcBef>
                <a:spcPts val="0"/>
              </a:spcBef>
              <a:spcAft>
                <a:spcPts val="0"/>
              </a:spcAft>
              <a:buClr>
                <a:schemeClr val="dk2"/>
              </a:buClr>
              <a:buSzPts val="1700"/>
              <a:buFont typeface="Arial"/>
              <a:buNone/>
              <a:defRPr/>
            </a:lvl1pPr>
            <a:lvl2pPr marL="914400" lvl="1" indent="-228600" algn="l">
              <a:lnSpc>
                <a:spcPct val="117647"/>
              </a:lnSpc>
              <a:spcBef>
                <a:spcPts val="0"/>
              </a:spcBef>
              <a:spcAft>
                <a:spcPts val="0"/>
              </a:spcAft>
              <a:buClr>
                <a:schemeClr val="dk2"/>
              </a:buClr>
              <a:buSzPts val="1700"/>
              <a:buFont typeface="Arial"/>
              <a:buNone/>
              <a:defRPr/>
            </a:lvl2pPr>
            <a:lvl3pPr marL="1371600" lvl="2" indent="-228600" algn="l">
              <a:lnSpc>
                <a:spcPct val="117647"/>
              </a:lnSpc>
              <a:spcBef>
                <a:spcPts val="0"/>
              </a:spcBef>
              <a:spcAft>
                <a:spcPts val="0"/>
              </a:spcAft>
              <a:buClr>
                <a:schemeClr val="dk2"/>
              </a:buClr>
              <a:buSzPts val="1700"/>
              <a:buFont typeface="Arial"/>
              <a:buNone/>
              <a:defRPr/>
            </a:lvl3pPr>
            <a:lvl4pPr marL="1828800" lvl="3" indent="-228600" algn="l">
              <a:lnSpc>
                <a:spcPct val="117647"/>
              </a:lnSpc>
              <a:spcBef>
                <a:spcPts val="0"/>
              </a:spcBef>
              <a:spcAft>
                <a:spcPts val="0"/>
              </a:spcAft>
              <a:buClr>
                <a:schemeClr val="dk2"/>
              </a:buClr>
              <a:buSzPts val="1700"/>
              <a:buFont typeface="Arial"/>
              <a:buNone/>
              <a:defRPr/>
            </a:lvl4pPr>
            <a:lvl5pPr marL="2286000" lvl="4" indent="-228600" algn="l">
              <a:lnSpc>
                <a:spcPct val="117647"/>
              </a:lnSpc>
              <a:spcBef>
                <a:spcPts val="0"/>
              </a:spcBef>
              <a:spcAft>
                <a:spcPts val="0"/>
              </a:spcAft>
              <a:buClr>
                <a:schemeClr val="dk2"/>
              </a:buClr>
              <a:buSzPts val="1700"/>
              <a:buFont typeface="Arial"/>
              <a:buNone/>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249" name="Google Shape;249;p56"/>
          <p:cNvSpPr txBox="1">
            <a:spLocks noGrp="1"/>
          </p:cNvSpPr>
          <p:nvPr>
            <p:ph type="dt" idx="10"/>
          </p:nvPr>
        </p:nvSpPr>
        <p:spPr>
          <a:xfrm>
            <a:off x="7056000" y="4788000"/>
            <a:ext cx="1440000" cy="180000"/>
          </a:xfrm>
          <a:prstGeom prst="rect">
            <a:avLst/>
          </a:prstGeom>
          <a:noFill/>
          <a:ln>
            <a:noFill/>
          </a:ln>
        </p:spPr>
        <p:txBody>
          <a:bodyPr spcFirstLastPara="1" wrap="square" lIns="0" tIns="0" rIns="0" bIns="0" anchor="t"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50" name="Google Shape;250;p56"/>
          <p:cNvSpPr txBox="1">
            <a:spLocks noGrp="1"/>
          </p:cNvSpPr>
          <p:nvPr>
            <p:ph type="ftr" idx="11"/>
          </p:nvPr>
        </p:nvSpPr>
        <p:spPr>
          <a:xfrm>
            <a:off x="612000" y="4788000"/>
            <a:ext cx="3960000" cy="180000"/>
          </a:xfrm>
          <a:prstGeom prst="rect">
            <a:avLst/>
          </a:prstGeom>
          <a:noFill/>
          <a:ln>
            <a:noFill/>
          </a:ln>
        </p:spPr>
        <p:txBody>
          <a:bodyPr spcFirstLastPara="1" wrap="square" lIns="0" tIns="0" rIns="0" bIns="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51" name="Google Shape;251;p56"/>
          <p:cNvSpPr txBox="1">
            <a:spLocks noGrp="1"/>
          </p:cNvSpPr>
          <p:nvPr>
            <p:ph type="sldNum" idx="12"/>
          </p:nvPr>
        </p:nvSpPr>
        <p:spPr>
          <a:xfrm>
            <a:off x="8751600" y="4788000"/>
            <a:ext cx="392400" cy="180000"/>
          </a:xfrm>
          <a:prstGeom prst="rect">
            <a:avLst/>
          </a:prstGeom>
          <a:noFill/>
          <a:ln>
            <a:noFill/>
          </a:ln>
        </p:spPr>
        <p:txBody>
          <a:bodyPr spcFirstLastPara="1" wrap="square" lIns="0" tIns="0" rIns="0" bIns="0" anchor="t" anchorCtr="0">
            <a:noAutofit/>
          </a:bodyPr>
          <a:lstStyle>
            <a:lvl1pPr marL="0" marR="0" lvl="0" indent="0" algn="l">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1pPr>
            <a:lvl2pPr marL="0" marR="0" lvl="1" indent="0" algn="l">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2pPr>
            <a:lvl3pPr marL="0" marR="0" lvl="2" indent="0" algn="l">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3pPr>
            <a:lvl4pPr marL="0" marR="0" lvl="3" indent="0" algn="l">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4pPr>
            <a:lvl5pPr marL="0" marR="0" lvl="4" indent="0" algn="l">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5pPr>
            <a:lvl6pPr marL="0" marR="0" lvl="5" indent="0" algn="l">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6pPr>
            <a:lvl7pPr marL="0" marR="0" lvl="6" indent="0" algn="l">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7pPr>
            <a:lvl8pPr marL="0" marR="0" lvl="7" indent="0" algn="l">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8pPr>
            <a:lvl9pPr marL="0" marR="0" lvl="8" indent="0" algn="l">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nl-NL"/>
              <a:t>‹nr.›</a:t>
            </a:fld>
            <a:endParaRP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matchingName="Tekst wit en kleur">
  <p:cSld name="Tekst wit en kleur">
    <p:spTree>
      <p:nvGrpSpPr>
        <p:cNvPr id="1" name="Shape 252"/>
        <p:cNvGrpSpPr/>
        <p:nvPr/>
      </p:nvGrpSpPr>
      <p:grpSpPr>
        <a:xfrm>
          <a:off x="0" y="0"/>
          <a:ext cx="0" cy="0"/>
          <a:chOff x="0" y="0"/>
          <a:chExt cx="0" cy="0"/>
        </a:xfrm>
      </p:grpSpPr>
      <p:sp>
        <p:nvSpPr>
          <p:cNvPr id="253" name="Google Shape;253;p57"/>
          <p:cNvSpPr/>
          <p:nvPr/>
        </p:nvSpPr>
        <p:spPr>
          <a:xfrm>
            <a:off x="0" y="0"/>
            <a:ext cx="4572000" cy="5144400"/>
          </a:xfrm>
          <a:prstGeom prst="rect">
            <a:avLst/>
          </a:prstGeom>
          <a:solidFill>
            <a:schemeClr val="dk2"/>
          </a:soli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000000"/>
              </a:buClr>
              <a:buSzPts val="1350"/>
              <a:buFont typeface="Arial"/>
              <a:buNone/>
            </a:pPr>
            <a:endParaRPr sz="1350" b="0" i="0" u="none" strike="noStrike" cap="none">
              <a:solidFill>
                <a:schemeClr val="accent1"/>
              </a:solidFill>
              <a:latin typeface="Arial"/>
              <a:ea typeface="Arial"/>
              <a:cs typeface="Arial"/>
              <a:sym typeface="Arial"/>
            </a:endParaRPr>
          </a:p>
        </p:txBody>
      </p:sp>
      <p:sp>
        <p:nvSpPr>
          <p:cNvPr id="254" name="Google Shape;254;p57"/>
          <p:cNvSpPr txBox="1">
            <a:spLocks noGrp="1"/>
          </p:cNvSpPr>
          <p:nvPr>
            <p:ph type="dt" idx="10"/>
          </p:nvPr>
        </p:nvSpPr>
        <p:spPr>
          <a:xfrm>
            <a:off x="7056000" y="4788000"/>
            <a:ext cx="1440000" cy="180000"/>
          </a:xfrm>
          <a:prstGeom prst="rect">
            <a:avLst/>
          </a:prstGeom>
          <a:noFill/>
          <a:ln>
            <a:noFill/>
          </a:ln>
        </p:spPr>
        <p:txBody>
          <a:bodyPr spcFirstLastPara="1" wrap="square" lIns="0" tIns="0" rIns="0" bIns="0" anchor="t"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55" name="Google Shape;255;p57"/>
          <p:cNvSpPr txBox="1">
            <a:spLocks noGrp="1"/>
          </p:cNvSpPr>
          <p:nvPr>
            <p:ph type="ftr" idx="11"/>
          </p:nvPr>
        </p:nvSpPr>
        <p:spPr>
          <a:xfrm>
            <a:off x="612000" y="4788000"/>
            <a:ext cx="3960000" cy="180000"/>
          </a:xfrm>
          <a:prstGeom prst="rect">
            <a:avLst/>
          </a:prstGeom>
          <a:noFill/>
          <a:ln>
            <a:noFill/>
          </a:ln>
        </p:spPr>
        <p:txBody>
          <a:bodyPr spcFirstLastPara="1" wrap="square" lIns="0" tIns="0" rIns="0" bIns="0" anchor="t" anchorCtr="0">
            <a:noAutofit/>
          </a:bodyPr>
          <a:lstStyle>
            <a:lvl1pPr lvl="0" algn="l">
              <a:lnSpc>
                <a:spcPct val="100000"/>
              </a:lnSpc>
              <a:spcBef>
                <a:spcPts val="0"/>
              </a:spcBef>
              <a:spcAft>
                <a:spcPts val="0"/>
              </a:spcAft>
              <a:buSzPts val="1400"/>
              <a:buNone/>
              <a:defRPr>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56" name="Google Shape;256;p57"/>
          <p:cNvSpPr txBox="1">
            <a:spLocks noGrp="1"/>
          </p:cNvSpPr>
          <p:nvPr>
            <p:ph type="sldNum" idx="12"/>
          </p:nvPr>
        </p:nvSpPr>
        <p:spPr>
          <a:xfrm>
            <a:off x="8751600" y="4788000"/>
            <a:ext cx="392400" cy="180000"/>
          </a:xfrm>
          <a:prstGeom prst="rect">
            <a:avLst/>
          </a:prstGeom>
          <a:noFill/>
          <a:ln>
            <a:noFill/>
          </a:ln>
        </p:spPr>
        <p:txBody>
          <a:bodyPr spcFirstLastPara="1" wrap="square" lIns="0" tIns="0" rIns="0" bIns="0" anchor="t" anchorCtr="0">
            <a:noAutofit/>
          </a:bodyPr>
          <a:lstStyle>
            <a:lvl1pPr marL="0" marR="0" lvl="0" indent="0" algn="l">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1pPr>
            <a:lvl2pPr marL="0" marR="0" lvl="1" indent="0" algn="l">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2pPr>
            <a:lvl3pPr marL="0" marR="0" lvl="2" indent="0" algn="l">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3pPr>
            <a:lvl4pPr marL="0" marR="0" lvl="3" indent="0" algn="l">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4pPr>
            <a:lvl5pPr marL="0" marR="0" lvl="4" indent="0" algn="l">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5pPr>
            <a:lvl6pPr marL="0" marR="0" lvl="5" indent="0" algn="l">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6pPr>
            <a:lvl7pPr marL="0" marR="0" lvl="6" indent="0" algn="l">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7pPr>
            <a:lvl8pPr marL="0" marR="0" lvl="7" indent="0" algn="l">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8pPr>
            <a:lvl9pPr marL="0" marR="0" lvl="8" indent="0" algn="l">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nl-NL"/>
              <a:t>‹nr.›</a:t>
            </a:fld>
            <a:endParaRPr/>
          </a:p>
        </p:txBody>
      </p:sp>
      <p:sp>
        <p:nvSpPr>
          <p:cNvPr id="257" name="Google Shape;257;p57"/>
          <p:cNvSpPr txBox="1">
            <a:spLocks noGrp="1"/>
          </p:cNvSpPr>
          <p:nvPr>
            <p:ph type="body" idx="1"/>
          </p:nvPr>
        </p:nvSpPr>
        <p:spPr>
          <a:xfrm>
            <a:off x="5040000" y="972001"/>
            <a:ext cx="3420000" cy="3744000"/>
          </a:xfrm>
          <a:prstGeom prst="rect">
            <a:avLst/>
          </a:prstGeom>
          <a:noFill/>
          <a:ln>
            <a:noFill/>
          </a:ln>
        </p:spPr>
        <p:txBody>
          <a:bodyPr spcFirstLastPara="1" wrap="square" lIns="0" tIns="0" rIns="0" bIns="0" anchor="t" anchorCtr="0">
            <a:noAutofit/>
          </a:bodyPr>
          <a:lstStyle>
            <a:lvl1pPr marL="457200" lvl="0" indent="-342900" algn="l">
              <a:lnSpc>
                <a:spcPct val="111111"/>
              </a:lnSpc>
              <a:spcBef>
                <a:spcPts val="0"/>
              </a:spcBef>
              <a:spcAft>
                <a:spcPts val="0"/>
              </a:spcAft>
              <a:buClr>
                <a:schemeClr val="dk2"/>
              </a:buClr>
              <a:buSzPts val="1800"/>
              <a:buChar char="•"/>
              <a:defRPr/>
            </a:lvl1pPr>
            <a:lvl2pPr marL="914400" lvl="1" indent="-342900" algn="l">
              <a:lnSpc>
                <a:spcPct val="111111"/>
              </a:lnSpc>
              <a:spcBef>
                <a:spcPts val="0"/>
              </a:spcBef>
              <a:spcAft>
                <a:spcPts val="0"/>
              </a:spcAft>
              <a:buClr>
                <a:schemeClr val="dk2"/>
              </a:buClr>
              <a:buSzPts val="1800"/>
              <a:buChar char="•"/>
              <a:defRPr/>
            </a:lvl2pPr>
            <a:lvl3pPr marL="1371600" lvl="2" indent="-342900" algn="l">
              <a:lnSpc>
                <a:spcPct val="111111"/>
              </a:lnSpc>
              <a:spcBef>
                <a:spcPts val="0"/>
              </a:spcBef>
              <a:spcAft>
                <a:spcPts val="0"/>
              </a:spcAft>
              <a:buClr>
                <a:schemeClr val="dk2"/>
              </a:buClr>
              <a:buSzPts val="1800"/>
              <a:buChar char="•"/>
              <a:defRPr/>
            </a:lvl3pPr>
            <a:lvl4pPr marL="1828800" lvl="3" indent="-342900" algn="l">
              <a:lnSpc>
                <a:spcPct val="111111"/>
              </a:lnSpc>
              <a:spcBef>
                <a:spcPts val="0"/>
              </a:spcBef>
              <a:spcAft>
                <a:spcPts val="0"/>
              </a:spcAft>
              <a:buClr>
                <a:schemeClr val="dk2"/>
              </a:buClr>
              <a:buSzPts val="1800"/>
              <a:buChar char="•"/>
              <a:defRPr/>
            </a:lvl4pPr>
            <a:lvl5pPr marL="2286000" lvl="4" indent="-342900" algn="l">
              <a:lnSpc>
                <a:spcPct val="111111"/>
              </a:lnSpc>
              <a:spcBef>
                <a:spcPts val="0"/>
              </a:spcBef>
              <a:spcAft>
                <a:spcPts val="0"/>
              </a:spcAft>
              <a:buClr>
                <a:schemeClr val="dk2"/>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258" name="Google Shape;258;p57"/>
          <p:cNvSpPr txBox="1">
            <a:spLocks noGrp="1"/>
          </p:cNvSpPr>
          <p:nvPr>
            <p:ph type="title"/>
          </p:nvPr>
        </p:nvSpPr>
        <p:spPr>
          <a:xfrm>
            <a:off x="432000" y="899999"/>
            <a:ext cx="3708000" cy="1440000"/>
          </a:xfrm>
          <a:prstGeom prst="rect">
            <a:avLst/>
          </a:prstGeom>
          <a:noFill/>
          <a:ln>
            <a:noFill/>
          </a:ln>
        </p:spPr>
        <p:txBody>
          <a:bodyPr spcFirstLastPara="1" wrap="square" lIns="0" tIns="0" rIns="0" bIns="0" anchor="t" anchorCtr="0">
            <a:noAutofit/>
          </a:bodyPr>
          <a:lstStyle>
            <a:lvl1pPr lvl="0" algn="l">
              <a:lnSpc>
                <a:spcPct val="90000"/>
              </a:lnSpc>
              <a:spcBef>
                <a:spcPts val="0"/>
              </a:spcBef>
              <a:spcAft>
                <a:spcPts val="0"/>
              </a:spcAft>
              <a:buClr>
                <a:schemeClr val="lt1"/>
              </a:buClr>
              <a:buSzPts val="3700"/>
              <a:buFont typeface="Arial"/>
              <a:buNone/>
              <a:defRPr sz="3700">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59" name="Google Shape;259;p57"/>
          <p:cNvSpPr txBox="1">
            <a:spLocks noGrp="1"/>
          </p:cNvSpPr>
          <p:nvPr>
            <p:ph type="body" idx="2"/>
          </p:nvPr>
        </p:nvSpPr>
        <p:spPr>
          <a:xfrm>
            <a:off x="432000" y="2412000"/>
            <a:ext cx="3708000" cy="2268000"/>
          </a:xfrm>
          <a:prstGeom prst="rect">
            <a:avLst/>
          </a:prstGeom>
          <a:noFill/>
          <a:ln>
            <a:noFill/>
          </a:ln>
        </p:spPr>
        <p:txBody>
          <a:bodyPr spcFirstLastPara="1" wrap="square" lIns="0" tIns="0" rIns="0" bIns="0" anchor="t" anchorCtr="0">
            <a:noAutofit/>
          </a:bodyPr>
          <a:lstStyle>
            <a:lvl1pPr marL="457200" lvl="0" indent="-336550" algn="l">
              <a:lnSpc>
                <a:spcPct val="117647"/>
              </a:lnSpc>
              <a:spcBef>
                <a:spcPts val="0"/>
              </a:spcBef>
              <a:spcAft>
                <a:spcPts val="0"/>
              </a:spcAft>
              <a:buClr>
                <a:schemeClr val="lt1"/>
              </a:buClr>
              <a:buSzPts val="1700"/>
              <a:buChar char="•"/>
              <a:defRPr>
                <a:solidFill>
                  <a:schemeClr val="lt1"/>
                </a:solidFill>
              </a:defRPr>
            </a:lvl1pPr>
            <a:lvl2pPr marL="914400" lvl="1" indent="-336550" algn="l">
              <a:lnSpc>
                <a:spcPct val="117647"/>
              </a:lnSpc>
              <a:spcBef>
                <a:spcPts val="0"/>
              </a:spcBef>
              <a:spcAft>
                <a:spcPts val="0"/>
              </a:spcAft>
              <a:buClr>
                <a:schemeClr val="lt1"/>
              </a:buClr>
              <a:buSzPts val="1700"/>
              <a:buChar char="•"/>
              <a:defRPr>
                <a:solidFill>
                  <a:schemeClr val="lt1"/>
                </a:solidFill>
              </a:defRPr>
            </a:lvl2pPr>
            <a:lvl3pPr marL="1371600" lvl="2" indent="-336550" algn="l">
              <a:lnSpc>
                <a:spcPct val="117647"/>
              </a:lnSpc>
              <a:spcBef>
                <a:spcPts val="0"/>
              </a:spcBef>
              <a:spcAft>
                <a:spcPts val="0"/>
              </a:spcAft>
              <a:buClr>
                <a:schemeClr val="lt1"/>
              </a:buClr>
              <a:buSzPts val="1700"/>
              <a:buChar char="•"/>
              <a:defRPr>
                <a:solidFill>
                  <a:schemeClr val="lt1"/>
                </a:solidFill>
              </a:defRPr>
            </a:lvl3pPr>
            <a:lvl4pPr marL="1828800" lvl="3" indent="-336550" algn="l">
              <a:lnSpc>
                <a:spcPct val="117647"/>
              </a:lnSpc>
              <a:spcBef>
                <a:spcPts val="0"/>
              </a:spcBef>
              <a:spcAft>
                <a:spcPts val="0"/>
              </a:spcAft>
              <a:buClr>
                <a:schemeClr val="lt1"/>
              </a:buClr>
              <a:buSzPts val="1700"/>
              <a:buChar char="•"/>
              <a:defRPr>
                <a:solidFill>
                  <a:schemeClr val="lt1"/>
                </a:solidFill>
              </a:defRPr>
            </a:lvl4pPr>
            <a:lvl5pPr marL="2286000" lvl="4" indent="-336550" algn="l">
              <a:lnSpc>
                <a:spcPct val="117647"/>
              </a:lnSpc>
              <a:spcBef>
                <a:spcPts val="0"/>
              </a:spcBef>
              <a:spcAft>
                <a:spcPts val="0"/>
              </a:spcAft>
              <a:buClr>
                <a:schemeClr val="lt1"/>
              </a:buClr>
              <a:buSzPts val="1700"/>
              <a:buChar char="•"/>
              <a:defRPr>
                <a:solidFill>
                  <a:schemeClr val="lt1"/>
                </a:solidFill>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matchingName="Tekst met foto 1">
  <p:cSld name="Tekst met foto 1">
    <p:spTree>
      <p:nvGrpSpPr>
        <p:cNvPr id="1" name="Shape 260"/>
        <p:cNvGrpSpPr/>
        <p:nvPr/>
      </p:nvGrpSpPr>
      <p:grpSpPr>
        <a:xfrm>
          <a:off x="0" y="0"/>
          <a:ext cx="0" cy="0"/>
          <a:chOff x="0" y="0"/>
          <a:chExt cx="0" cy="0"/>
        </a:xfrm>
      </p:grpSpPr>
      <p:sp>
        <p:nvSpPr>
          <p:cNvPr id="261" name="Google Shape;261;p58"/>
          <p:cNvSpPr>
            <a:spLocks noGrp="1"/>
          </p:cNvSpPr>
          <p:nvPr>
            <p:ph type="pic" idx="2"/>
          </p:nvPr>
        </p:nvSpPr>
        <p:spPr>
          <a:xfrm>
            <a:off x="4572000" y="0"/>
            <a:ext cx="4572000" cy="5143500"/>
          </a:xfrm>
          <a:prstGeom prst="rect">
            <a:avLst/>
          </a:prstGeom>
          <a:solidFill>
            <a:srgbClr val="D8D8D8"/>
          </a:solidFill>
          <a:ln>
            <a:noFill/>
          </a:ln>
        </p:spPr>
      </p:sp>
      <p:sp>
        <p:nvSpPr>
          <p:cNvPr id="262" name="Google Shape;262;p58"/>
          <p:cNvSpPr/>
          <p:nvPr/>
        </p:nvSpPr>
        <p:spPr>
          <a:xfrm>
            <a:off x="0" y="0"/>
            <a:ext cx="4572000" cy="5144400"/>
          </a:xfrm>
          <a:prstGeom prst="rect">
            <a:avLst/>
          </a:prstGeom>
          <a:solidFill>
            <a:schemeClr val="dk2"/>
          </a:soli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000000"/>
              </a:buClr>
              <a:buSzPts val="1350"/>
              <a:buFont typeface="Arial"/>
              <a:buNone/>
            </a:pPr>
            <a:endParaRPr sz="1350" b="0" i="0" u="none" strike="noStrike" cap="none">
              <a:solidFill>
                <a:schemeClr val="accent1"/>
              </a:solidFill>
              <a:latin typeface="Arial"/>
              <a:ea typeface="Arial"/>
              <a:cs typeface="Arial"/>
              <a:sym typeface="Arial"/>
            </a:endParaRPr>
          </a:p>
        </p:txBody>
      </p:sp>
      <p:sp>
        <p:nvSpPr>
          <p:cNvPr id="263" name="Google Shape;263;p58"/>
          <p:cNvSpPr txBox="1">
            <a:spLocks noGrp="1"/>
          </p:cNvSpPr>
          <p:nvPr>
            <p:ph type="title"/>
          </p:nvPr>
        </p:nvSpPr>
        <p:spPr>
          <a:xfrm>
            <a:off x="432000" y="899999"/>
            <a:ext cx="3708000" cy="1440000"/>
          </a:xfrm>
          <a:prstGeom prst="rect">
            <a:avLst/>
          </a:prstGeom>
          <a:noFill/>
          <a:ln>
            <a:noFill/>
          </a:ln>
        </p:spPr>
        <p:txBody>
          <a:bodyPr spcFirstLastPara="1" wrap="square" lIns="0" tIns="0" rIns="0" bIns="0" anchor="t" anchorCtr="0">
            <a:noAutofit/>
          </a:bodyPr>
          <a:lstStyle>
            <a:lvl1pPr lvl="0" algn="l">
              <a:lnSpc>
                <a:spcPct val="90000"/>
              </a:lnSpc>
              <a:spcBef>
                <a:spcPts val="0"/>
              </a:spcBef>
              <a:spcAft>
                <a:spcPts val="0"/>
              </a:spcAft>
              <a:buClr>
                <a:schemeClr val="lt1"/>
              </a:buClr>
              <a:buSzPts val="3700"/>
              <a:buFont typeface="Arial"/>
              <a:buNone/>
              <a:defRPr sz="3700">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64" name="Google Shape;264;p58"/>
          <p:cNvSpPr txBox="1">
            <a:spLocks noGrp="1"/>
          </p:cNvSpPr>
          <p:nvPr>
            <p:ph type="body" idx="1"/>
          </p:nvPr>
        </p:nvSpPr>
        <p:spPr>
          <a:xfrm>
            <a:off x="432000" y="2412000"/>
            <a:ext cx="3708000" cy="2268000"/>
          </a:xfrm>
          <a:prstGeom prst="rect">
            <a:avLst/>
          </a:prstGeom>
          <a:noFill/>
          <a:ln>
            <a:noFill/>
          </a:ln>
        </p:spPr>
        <p:txBody>
          <a:bodyPr spcFirstLastPara="1" wrap="square" lIns="0" tIns="0" rIns="0" bIns="0" anchor="t" anchorCtr="0">
            <a:noAutofit/>
          </a:bodyPr>
          <a:lstStyle>
            <a:lvl1pPr marL="457200" lvl="0" indent="-336550" algn="l">
              <a:lnSpc>
                <a:spcPct val="117647"/>
              </a:lnSpc>
              <a:spcBef>
                <a:spcPts val="0"/>
              </a:spcBef>
              <a:spcAft>
                <a:spcPts val="0"/>
              </a:spcAft>
              <a:buClr>
                <a:schemeClr val="lt1"/>
              </a:buClr>
              <a:buSzPts val="1700"/>
              <a:buChar char="•"/>
              <a:defRPr>
                <a:solidFill>
                  <a:schemeClr val="lt1"/>
                </a:solidFill>
              </a:defRPr>
            </a:lvl1pPr>
            <a:lvl2pPr marL="914400" lvl="1" indent="-336550" algn="l">
              <a:lnSpc>
                <a:spcPct val="117647"/>
              </a:lnSpc>
              <a:spcBef>
                <a:spcPts val="0"/>
              </a:spcBef>
              <a:spcAft>
                <a:spcPts val="0"/>
              </a:spcAft>
              <a:buClr>
                <a:schemeClr val="lt1"/>
              </a:buClr>
              <a:buSzPts val="1700"/>
              <a:buChar char="•"/>
              <a:defRPr>
                <a:solidFill>
                  <a:schemeClr val="lt1"/>
                </a:solidFill>
              </a:defRPr>
            </a:lvl2pPr>
            <a:lvl3pPr marL="1371600" lvl="2" indent="-336550" algn="l">
              <a:lnSpc>
                <a:spcPct val="117647"/>
              </a:lnSpc>
              <a:spcBef>
                <a:spcPts val="0"/>
              </a:spcBef>
              <a:spcAft>
                <a:spcPts val="0"/>
              </a:spcAft>
              <a:buClr>
                <a:schemeClr val="lt1"/>
              </a:buClr>
              <a:buSzPts val="1700"/>
              <a:buChar char="•"/>
              <a:defRPr>
                <a:solidFill>
                  <a:schemeClr val="lt1"/>
                </a:solidFill>
              </a:defRPr>
            </a:lvl3pPr>
            <a:lvl4pPr marL="1828800" lvl="3" indent="-336550" algn="l">
              <a:lnSpc>
                <a:spcPct val="117647"/>
              </a:lnSpc>
              <a:spcBef>
                <a:spcPts val="0"/>
              </a:spcBef>
              <a:spcAft>
                <a:spcPts val="0"/>
              </a:spcAft>
              <a:buClr>
                <a:schemeClr val="lt1"/>
              </a:buClr>
              <a:buSzPts val="1700"/>
              <a:buChar char="•"/>
              <a:defRPr>
                <a:solidFill>
                  <a:schemeClr val="lt1"/>
                </a:solidFill>
              </a:defRPr>
            </a:lvl4pPr>
            <a:lvl5pPr marL="2286000" lvl="4" indent="-336550" algn="l">
              <a:lnSpc>
                <a:spcPct val="117647"/>
              </a:lnSpc>
              <a:spcBef>
                <a:spcPts val="0"/>
              </a:spcBef>
              <a:spcAft>
                <a:spcPts val="0"/>
              </a:spcAft>
              <a:buClr>
                <a:schemeClr val="lt1"/>
              </a:buClr>
              <a:buSzPts val="1700"/>
              <a:buChar char="•"/>
              <a:defRPr>
                <a:solidFill>
                  <a:schemeClr val="lt1"/>
                </a:solidFill>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265" name="Google Shape;265;p58"/>
          <p:cNvSpPr txBox="1">
            <a:spLocks noGrp="1"/>
          </p:cNvSpPr>
          <p:nvPr>
            <p:ph type="ftr" idx="11"/>
          </p:nvPr>
        </p:nvSpPr>
        <p:spPr>
          <a:xfrm>
            <a:off x="612000" y="4788000"/>
            <a:ext cx="3960000" cy="180000"/>
          </a:xfrm>
          <a:prstGeom prst="rect">
            <a:avLst/>
          </a:prstGeom>
          <a:noFill/>
          <a:ln>
            <a:noFill/>
          </a:ln>
        </p:spPr>
        <p:txBody>
          <a:bodyPr spcFirstLastPara="1" wrap="square" lIns="0" tIns="0" rIns="0" bIns="0" anchor="t" anchorCtr="0">
            <a:noAutofit/>
          </a:bodyPr>
          <a:lstStyle>
            <a:lvl1pPr lvl="0" algn="l">
              <a:lnSpc>
                <a:spcPct val="100000"/>
              </a:lnSpc>
              <a:spcBef>
                <a:spcPts val="0"/>
              </a:spcBef>
              <a:spcAft>
                <a:spcPts val="0"/>
              </a:spcAft>
              <a:buSzPts val="1400"/>
              <a:buNone/>
              <a:defRPr>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66" name="Google Shape;266;p58"/>
          <p:cNvSpPr txBox="1">
            <a:spLocks noGrp="1"/>
          </p:cNvSpPr>
          <p:nvPr>
            <p:ph type="body" idx="3"/>
          </p:nvPr>
        </p:nvSpPr>
        <p:spPr>
          <a:xfrm>
            <a:off x="8751600" y="396670"/>
            <a:ext cx="392400" cy="1670400"/>
          </a:xfrm>
          <a:prstGeom prst="rect">
            <a:avLst/>
          </a:prstGeom>
          <a:blipFill rotWithShape="1">
            <a:blip r:embed="rId2">
              <a:alphaModFix/>
            </a:blip>
            <a:stretch>
              <a:fillRect l="144" r="-141"/>
            </a:stretch>
          </a:blipFill>
          <a:ln>
            <a:noFill/>
          </a:ln>
        </p:spPr>
        <p:txBody>
          <a:bodyPr spcFirstLastPara="1" wrap="square" lIns="0" tIns="0" rIns="0" bIns="0" anchor="t" anchorCtr="0">
            <a:noAutofit/>
          </a:bodyPr>
          <a:lstStyle>
            <a:lvl1pPr marL="457200" lvl="0" indent="-228600" algn="l">
              <a:lnSpc>
                <a:spcPct val="166666"/>
              </a:lnSpc>
              <a:spcBef>
                <a:spcPts val="0"/>
              </a:spcBef>
              <a:spcAft>
                <a:spcPts val="0"/>
              </a:spcAft>
              <a:buClr>
                <a:schemeClr val="dk2"/>
              </a:buClr>
              <a:buSzPts val="1200"/>
              <a:buNone/>
              <a:defRPr sz="1200"/>
            </a:lvl1pPr>
            <a:lvl2pPr marL="914400" lvl="1" indent="-228600" algn="l">
              <a:lnSpc>
                <a:spcPct val="190476"/>
              </a:lnSpc>
              <a:spcBef>
                <a:spcPts val="0"/>
              </a:spcBef>
              <a:spcAft>
                <a:spcPts val="0"/>
              </a:spcAft>
              <a:buClr>
                <a:schemeClr val="dk2"/>
              </a:buClr>
              <a:buSzPts val="1050"/>
              <a:buNone/>
              <a:defRPr sz="1050"/>
            </a:lvl2pPr>
            <a:lvl3pPr marL="1371600" lvl="2" indent="-228600" algn="l">
              <a:lnSpc>
                <a:spcPct val="222222"/>
              </a:lnSpc>
              <a:spcBef>
                <a:spcPts val="0"/>
              </a:spcBef>
              <a:spcAft>
                <a:spcPts val="0"/>
              </a:spcAft>
              <a:buClr>
                <a:schemeClr val="dk2"/>
              </a:buClr>
              <a:buSzPts val="900"/>
              <a:buNone/>
              <a:defRPr sz="900"/>
            </a:lvl3pPr>
            <a:lvl4pPr marL="1828800" lvl="3" indent="-228600" algn="l">
              <a:lnSpc>
                <a:spcPct val="266666"/>
              </a:lnSpc>
              <a:spcBef>
                <a:spcPts val="0"/>
              </a:spcBef>
              <a:spcAft>
                <a:spcPts val="0"/>
              </a:spcAft>
              <a:buClr>
                <a:schemeClr val="dk2"/>
              </a:buClr>
              <a:buSzPts val="750"/>
              <a:buNone/>
              <a:defRPr sz="750"/>
            </a:lvl4pPr>
            <a:lvl5pPr marL="2286000" lvl="4" indent="-228600" algn="l">
              <a:lnSpc>
                <a:spcPct val="266666"/>
              </a:lnSpc>
              <a:spcBef>
                <a:spcPts val="0"/>
              </a:spcBef>
              <a:spcAft>
                <a:spcPts val="0"/>
              </a:spcAft>
              <a:buClr>
                <a:schemeClr val="dk2"/>
              </a:buClr>
              <a:buSzPts val="750"/>
              <a:buNone/>
              <a:defRPr sz="750"/>
            </a:lvl5pPr>
            <a:lvl6pPr marL="2743200" lvl="5" indent="-228600" algn="l">
              <a:lnSpc>
                <a:spcPct val="90000"/>
              </a:lnSpc>
              <a:spcBef>
                <a:spcPts val="375"/>
              </a:spcBef>
              <a:spcAft>
                <a:spcPts val="0"/>
              </a:spcAft>
              <a:buClr>
                <a:schemeClr val="dk1"/>
              </a:buClr>
              <a:buSzPts val="750"/>
              <a:buNone/>
              <a:defRPr sz="750"/>
            </a:lvl6pPr>
            <a:lvl7pPr marL="3200400" lvl="6" indent="-228600" algn="l">
              <a:lnSpc>
                <a:spcPct val="90000"/>
              </a:lnSpc>
              <a:spcBef>
                <a:spcPts val="375"/>
              </a:spcBef>
              <a:spcAft>
                <a:spcPts val="0"/>
              </a:spcAft>
              <a:buClr>
                <a:schemeClr val="dk1"/>
              </a:buClr>
              <a:buSzPts val="750"/>
              <a:buNone/>
              <a:defRPr sz="750"/>
            </a:lvl7pPr>
            <a:lvl8pPr marL="3657600" lvl="7" indent="-228600" algn="l">
              <a:lnSpc>
                <a:spcPct val="90000"/>
              </a:lnSpc>
              <a:spcBef>
                <a:spcPts val="375"/>
              </a:spcBef>
              <a:spcAft>
                <a:spcPts val="0"/>
              </a:spcAft>
              <a:buClr>
                <a:schemeClr val="dk1"/>
              </a:buClr>
              <a:buSzPts val="750"/>
              <a:buNone/>
              <a:defRPr sz="750"/>
            </a:lvl8pPr>
            <a:lvl9pPr marL="4114800" lvl="8" indent="-228600" algn="l">
              <a:lnSpc>
                <a:spcPct val="90000"/>
              </a:lnSpc>
              <a:spcBef>
                <a:spcPts val="375"/>
              </a:spcBef>
              <a:spcAft>
                <a:spcPts val="0"/>
              </a:spcAft>
              <a:buClr>
                <a:schemeClr val="dk1"/>
              </a:buClr>
              <a:buSzPts val="750"/>
              <a:buNone/>
              <a:defRPr sz="750"/>
            </a:lvl9pPr>
          </a:lstStyle>
          <a:p>
            <a:endParaRP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matchingName="Tekst met foto 2">
  <p:cSld name="Tekst met foto 2">
    <p:spTree>
      <p:nvGrpSpPr>
        <p:cNvPr id="1" name="Shape 267"/>
        <p:cNvGrpSpPr/>
        <p:nvPr/>
      </p:nvGrpSpPr>
      <p:grpSpPr>
        <a:xfrm>
          <a:off x="0" y="0"/>
          <a:ext cx="0" cy="0"/>
          <a:chOff x="0" y="0"/>
          <a:chExt cx="0" cy="0"/>
        </a:xfrm>
      </p:grpSpPr>
      <p:sp>
        <p:nvSpPr>
          <p:cNvPr id="268" name="Google Shape;268;p59"/>
          <p:cNvSpPr/>
          <p:nvPr/>
        </p:nvSpPr>
        <p:spPr>
          <a:xfrm>
            <a:off x="0" y="0"/>
            <a:ext cx="4572000" cy="5144400"/>
          </a:xfrm>
          <a:prstGeom prst="rect">
            <a:avLst/>
          </a:prstGeom>
          <a:solidFill>
            <a:schemeClr val="dk2"/>
          </a:soli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000000"/>
              </a:buClr>
              <a:buSzPts val="1350"/>
              <a:buFont typeface="Arial"/>
              <a:buNone/>
            </a:pPr>
            <a:endParaRPr sz="1350" b="0" i="0" u="none" strike="noStrike" cap="none">
              <a:solidFill>
                <a:schemeClr val="accent1"/>
              </a:solidFill>
              <a:latin typeface="Arial"/>
              <a:ea typeface="Arial"/>
              <a:cs typeface="Arial"/>
              <a:sym typeface="Arial"/>
            </a:endParaRPr>
          </a:p>
        </p:txBody>
      </p:sp>
      <p:sp>
        <p:nvSpPr>
          <p:cNvPr id="269" name="Google Shape;269;p59"/>
          <p:cNvSpPr txBox="1">
            <a:spLocks noGrp="1"/>
          </p:cNvSpPr>
          <p:nvPr>
            <p:ph type="title"/>
          </p:nvPr>
        </p:nvSpPr>
        <p:spPr>
          <a:xfrm>
            <a:off x="432000" y="899999"/>
            <a:ext cx="2878230" cy="3455999"/>
          </a:xfrm>
          <a:prstGeom prst="rect">
            <a:avLst/>
          </a:prstGeom>
          <a:noFill/>
          <a:ln>
            <a:noFill/>
          </a:ln>
        </p:spPr>
        <p:txBody>
          <a:bodyPr spcFirstLastPara="1" wrap="square" lIns="0" tIns="0" rIns="0" bIns="0" anchor="t" anchorCtr="0">
            <a:noAutofit/>
          </a:bodyPr>
          <a:lstStyle>
            <a:lvl1pPr lvl="0" algn="l">
              <a:lnSpc>
                <a:spcPct val="90000"/>
              </a:lnSpc>
              <a:spcBef>
                <a:spcPts val="0"/>
              </a:spcBef>
              <a:spcAft>
                <a:spcPts val="0"/>
              </a:spcAft>
              <a:buClr>
                <a:schemeClr val="lt1"/>
              </a:buClr>
              <a:buSzPts val="3700"/>
              <a:buFont typeface="Arial"/>
              <a:buNone/>
              <a:defRPr sz="3700">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70" name="Google Shape;270;p59"/>
          <p:cNvSpPr txBox="1">
            <a:spLocks noGrp="1"/>
          </p:cNvSpPr>
          <p:nvPr>
            <p:ph type="dt" idx="10"/>
          </p:nvPr>
        </p:nvSpPr>
        <p:spPr>
          <a:xfrm>
            <a:off x="7056000" y="4788000"/>
            <a:ext cx="1440000" cy="180000"/>
          </a:xfrm>
          <a:prstGeom prst="rect">
            <a:avLst/>
          </a:prstGeom>
          <a:noFill/>
          <a:ln>
            <a:noFill/>
          </a:ln>
        </p:spPr>
        <p:txBody>
          <a:bodyPr spcFirstLastPara="1" wrap="square" lIns="0" tIns="0" rIns="0" bIns="0" anchor="t"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71" name="Google Shape;271;p59"/>
          <p:cNvSpPr txBox="1">
            <a:spLocks noGrp="1"/>
          </p:cNvSpPr>
          <p:nvPr>
            <p:ph type="ftr" idx="11"/>
          </p:nvPr>
        </p:nvSpPr>
        <p:spPr>
          <a:xfrm>
            <a:off x="612000" y="4788000"/>
            <a:ext cx="3960000" cy="180000"/>
          </a:xfrm>
          <a:prstGeom prst="rect">
            <a:avLst/>
          </a:prstGeom>
          <a:noFill/>
          <a:ln>
            <a:noFill/>
          </a:ln>
        </p:spPr>
        <p:txBody>
          <a:bodyPr spcFirstLastPara="1" wrap="square" lIns="0" tIns="0" rIns="0" bIns="0" anchor="t" anchorCtr="0">
            <a:noAutofit/>
          </a:bodyPr>
          <a:lstStyle>
            <a:lvl1pPr lvl="0" algn="l">
              <a:lnSpc>
                <a:spcPct val="100000"/>
              </a:lnSpc>
              <a:spcBef>
                <a:spcPts val="0"/>
              </a:spcBef>
              <a:spcAft>
                <a:spcPts val="0"/>
              </a:spcAft>
              <a:buSzPts val="1400"/>
              <a:buNone/>
              <a:defRPr>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72" name="Google Shape;272;p59"/>
          <p:cNvSpPr txBox="1">
            <a:spLocks noGrp="1"/>
          </p:cNvSpPr>
          <p:nvPr>
            <p:ph type="sldNum" idx="12"/>
          </p:nvPr>
        </p:nvSpPr>
        <p:spPr>
          <a:xfrm>
            <a:off x="8751600" y="4788000"/>
            <a:ext cx="392400" cy="180000"/>
          </a:xfrm>
          <a:prstGeom prst="rect">
            <a:avLst/>
          </a:prstGeom>
          <a:noFill/>
          <a:ln>
            <a:noFill/>
          </a:ln>
        </p:spPr>
        <p:txBody>
          <a:bodyPr spcFirstLastPara="1" wrap="square" lIns="0" tIns="0" rIns="0" bIns="0" anchor="t" anchorCtr="0">
            <a:noAutofit/>
          </a:bodyPr>
          <a:lstStyle>
            <a:lvl1pPr marL="0" marR="0" lvl="0" indent="0" algn="l">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1pPr>
            <a:lvl2pPr marL="0" marR="0" lvl="1" indent="0" algn="l">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2pPr>
            <a:lvl3pPr marL="0" marR="0" lvl="2" indent="0" algn="l">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3pPr>
            <a:lvl4pPr marL="0" marR="0" lvl="3" indent="0" algn="l">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4pPr>
            <a:lvl5pPr marL="0" marR="0" lvl="4" indent="0" algn="l">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5pPr>
            <a:lvl6pPr marL="0" marR="0" lvl="5" indent="0" algn="l">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6pPr>
            <a:lvl7pPr marL="0" marR="0" lvl="6" indent="0" algn="l">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7pPr>
            <a:lvl8pPr marL="0" marR="0" lvl="7" indent="0" algn="l">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8pPr>
            <a:lvl9pPr marL="0" marR="0" lvl="8" indent="0" algn="l">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nl-NL"/>
              <a:t>‹nr.›</a:t>
            </a:fld>
            <a:endParaRPr/>
          </a:p>
        </p:txBody>
      </p:sp>
      <p:sp>
        <p:nvSpPr>
          <p:cNvPr id="273" name="Google Shape;273;p59"/>
          <p:cNvSpPr>
            <a:spLocks noGrp="1"/>
          </p:cNvSpPr>
          <p:nvPr>
            <p:ph type="pic" idx="2"/>
          </p:nvPr>
        </p:nvSpPr>
        <p:spPr>
          <a:xfrm>
            <a:off x="3564000" y="900000"/>
            <a:ext cx="5580000" cy="3456000"/>
          </a:xfrm>
          <a:prstGeom prst="rect">
            <a:avLst/>
          </a:prstGeom>
          <a:solidFill>
            <a:srgbClr val="D8D8D8"/>
          </a:solidFill>
          <a:ln>
            <a:noFill/>
          </a:ln>
        </p:spPr>
      </p:sp>
      <p:sp>
        <p:nvSpPr>
          <p:cNvPr id="274" name="Google Shape;274;p59"/>
          <p:cNvSpPr txBox="1">
            <a:spLocks noGrp="1"/>
          </p:cNvSpPr>
          <p:nvPr>
            <p:ph type="body" idx="1"/>
          </p:nvPr>
        </p:nvSpPr>
        <p:spPr>
          <a:xfrm>
            <a:off x="8751600" y="396670"/>
            <a:ext cx="392400" cy="1670400"/>
          </a:xfrm>
          <a:prstGeom prst="rect">
            <a:avLst/>
          </a:prstGeom>
          <a:blipFill rotWithShape="1">
            <a:blip r:embed="rId2">
              <a:alphaModFix/>
            </a:blip>
            <a:stretch>
              <a:fillRect l="144" r="-141"/>
            </a:stretch>
          </a:blipFill>
          <a:ln>
            <a:noFill/>
          </a:ln>
        </p:spPr>
        <p:txBody>
          <a:bodyPr spcFirstLastPara="1" wrap="square" lIns="0" tIns="0" rIns="0" bIns="0" anchor="t" anchorCtr="0">
            <a:noAutofit/>
          </a:bodyPr>
          <a:lstStyle>
            <a:lvl1pPr marL="457200" lvl="0" indent="-228600" algn="l">
              <a:lnSpc>
                <a:spcPct val="166666"/>
              </a:lnSpc>
              <a:spcBef>
                <a:spcPts val="0"/>
              </a:spcBef>
              <a:spcAft>
                <a:spcPts val="0"/>
              </a:spcAft>
              <a:buClr>
                <a:schemeClr val="dk2"/>
              </a:buClr>
              <a:buSzPts val="1200"/>
              <a:buNone/>
              <a:defRPr sz="1200"/>
            </a:lvl1pPr>
            <a:lvl2pPr marL="914400" lvl="1" indent="-228600" algn="l">
              <a:lnSpc>
                <a:spcPct val="190476"/>
              </a:lnSpc>
              <a:spcBef>
                <a:spcPts val="0"/>
              </a:spcBef>
              <a:spcAft>
                <a:spcPts val="0"/>
              </a:spcAft>
              <a:buClr>
                <a:schemeClr val="dk2"/>
              </a:buClr>
              <a:buSzPts val="1050"/>
              <a:buNone/>
              <a:defRPr sz="1050"/>
            </a:lvl2pPr>
            <a:lvl3pPr marL="1371600" lvl="2" indent="-228600" algn="l">
              <a:lnSpc>
                <a:spcPct val="222222"/>
              </a:lnSpc>
              <a:spcBef>
                <a:spcPts val="0"/>
              </a:spcBef>
              <a:spcAft>
                <a:spcPts val="0"/>
              </a:spcAft>
              <a:buClr>
                <a:schemeClr val="dk2"/>
              </a:buClr>
              <a:buSzPts val="900"/>
              <a:buNone/>
              <a:defRPr sz="900"/>
            </a:lvl3pPr>
            <a:lvl4pPr marL="1828800" lvl="3" indent="-228600" algn="l">
              <a:lnSpc>
                <a:spcPct val="266666"/>
              </a:lnSpc>
              <a:spcBef>
                <a:spcPts val="0"/>
              </a:spcBef>
              <a:spcAft>
                <a:spcPts val="0"/>
              </a:spcAft>
              <a:buClr>
                <a:schemeClr val="dk2"/>
              </a:buClr>
              <a:buSzPts val="750"/>
              <a:buNone/>
              <a:defRPr sz="750"/>
            </a:lvl4pPr>
            <a:lvl5pPr marL="2286000" lvl="4" indent="-228600" algn="l">
              <a:lnSpc>
                <a:spcPct val="266666"/>
              </a:lnSpc>
              <a:spcBef>
                <a:spcPts val="0"/>
              </a:spcBef>
              <a:spcAft>
                <a:spcPts val="0"/>
              </a:spcAft>
              <a:buClr>
                <a:schemeClr val="dk2"/>
              </a:buClr>
              <a:buSzPts val="750"/>
              <a:buNone/>
              <a:defRPr sz="750"/>
            </a:lvl5pPr>
            <a:lvl6pPr marL="2743200" lvl="5" indent="-228600" algn="l">
              <a:lnSpc>
                <a:spcPct val="90000"/>
              </a:lnSpc>
              <a:spcBef>
                <a:spcPts val="375"/>
              </a:spcBef>
              <a:spcAft>
                <a:spcPts val="0"/>
              </a:spcAft>
              <a:buClr>
                <a:schemeClr val="dk1"/>
              </a:buClr>
              <a:buSzPts val="750"/>
              <a:buNone/>
              <a:defRPr sz="750"/>
            </a:lvl6pPr>
            <a:lvl7pPr marL="3200400" lvl="6" indent="-228600" algn="l">
              <a:lnSpc>
                <a:spcPct val="90000"/>
              </a:lnSpc>
              <a:spcBef>
                <a:spcPts val="375"/>
              </a:spcBef>
              <a:spcAft>
                <a:spcPts val="0"/>
              </a:spcAft>
              <a:buClr>
                <a:schemeClr val="dk1"/>
              </a:buClr>
              <a:buSzPts val="750"/>
              <a:buNone/>
              <a:defRPr sz="750"/>
            </a:lvl7pPr>
            <a:lvl8pPr marL="3657600" lvl="7" indent="-228600" algn="l">
              <a:lnSpc>
                <a:spcPct val="90000"/>
              </a:lnSpc>
              <a:spcBef>
                <a:spcPts val="375"/>
              </a:spcBef>
              <a:spcAft>
                <a:spcPts val="0"/>
              </a:spcAft>
              <a:buClr>
                <a:schemeClr val="dk1"/>
              </a:buClr>
              <a:buSzPts val="750"/>
              <a:buNone/>
              <a:defRPr sz="750"/>
            </a:lvl8pPr>
            <a:lvl9pPr marL="4114800" lvl="8" indent="-228600" algn="l">
              <a:lnSpc>
                <a:spcPct val="90000"/>
              </a:lnSpc>
              <a:spcBef>
                <a:spcPts val="375"/>
              </a:spcBef>
              <a:spcAft>
                <a:spcPts val="0"/>
              </a:spcAft>
              <a:buClr>
                <a:schemeClr val="dk1"/>
              </a:buClr>
              <a:buSzPts val="750"/>
              <a:buNone/>
              <a:defRPr sz="750"/>
            </a:lvl9pPr>
          </a:lstStyle>
          <a:p>
            <a:endParaRPr/>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matchingName="Tekst met grafiek 1">
  <p:cSld name="Tekst met grafiek 1">
    <p:spTree>
      <p:nvGrpSpPr>
        <p:cNvPr id="1" name="Shape 275"/>
        <p:cNvGrpSpPr/>
        <p:nvPr/>
      </p:nvGrpSpPr>
      <p:grpSpPr>
        <a:xfrm>
          <a:off x="0" y="0"/>
          <a:ext cx="0" cy="0"/>
          <a:chOff x="0" y="0"/>
          <a:chExt cx="0" cy="0"/>
        </a:xfrm>
      </p:grpSpPr>
      <p:sp>
        <p:nvSpPr>
          <p:cNvPr id="276" name="Google Shape;276;p60"/>
          <p:cNvSpPr/>
          <p:nvPr/>
        </p:nvSpPr>
        <p:spPr>
          <a:xfrm>
            <a:off x="0" y="0"/>
            <a:ext cx="4572000" cy="5144400"/>
          </a:xfrm>
          <a:prstGeom prst="rect">
            <a:avLst/>
          </a:prstGeom>
          <a:solidFill>
            <a:schemeClr val="dk2"/>
          </a:soli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000000"/>
              </a:buClr>
              <a:buSzPts val="1350"/>
              <a:buFont typeface="Arial"/>
              <a:buNone/>
            </a:pPr>
            <a:endParaRPr sz="1350" b="0" i="0" u="none" strike="noStrike" cap="none">
              <a:solidFill>
                <a:schemeClr val="accent1"/>
              </a:solidFill>
              <a:latin typeface="Arial"/>
              <a:ea typeface="Arial"/>
              <a:cs typeface="Arial"/>
              <a:sym typeface="Arial"/>
            </a:endParaRPr>
          </a:p>
        </p:txBody>
      </p:sp>
      <p:sp>
        <p:nvSpPr>
          <p:cNvPr id="277" name="Google Shape;277;p60"/>
          <p:cNvSpPr txBox="1">
            <a:spLocks noGrp="1"/>
          </p:cNvSpPr>
          <p:nvPr>
            <p:ph type="body" idx="1"/>
          </p:nvPr>
        </p:nvSpPr>
        <p:spPr>
          <a:xfrm>
            <a:off x="3704734" y="0"/>
            <a:ext cx="5439266" cy="3240000"/>
          </a:xfrm>
          <a:prstGeom prst="rect">
            <a:avLst/>
          </a:prstGeom>
          <a:noFill/>
          <a:ln>
            <a:noFill/>
          </a:ln>
        </p:spPr>
        <p:txBody>
          <a:bodyPr spcFirstLastPara="1" wrap="square" lIns="900000" tIns="360000" rIns="900000" bIns="0" anchor="t" anchorCtr="0">
            <a:noAutofit/>
          </a:bodyPr>
          <a:lstStyle>
            <a:lvl1pPr marL="457200" lvl="0" indent="-228600" algn="ctr">
              <a:lnSpc>
                <a:spcPct val="125000"/>
              </a:lnSpc>
              <a:spcBef>
                <a:spcPts val="0"/>
              </a:spcBef>
              <a:spcAft>
                <a:spcPts val="0"/>
              </a:spcAft>
              <a:buClr>
                <a:srgbClr val="7F7F7F"/>
              </a:buClr>
              <a:buSzPts val="1600"/>
              <a:buFont typeface="Arial"/>
              <a:buNone/>
              <a:defRPr sz="1600">
                <a:solidFill>
                  <a:srgbClr val="7F7F7F"/>
                </a:solidFill>
              </a:defRPr>
            </a:lvl1pPr>
            <a:lvl2pPr marL="914400" lvl="1" indent="-228600" algn="l">
              <a:lnSpc>
                <a:spcPct val="117647"/>
              </a:lnSpc>
              <a:spcBef>
                <a:spcPts val="0"/>
              </a:spcBef>
              <a:spcAft>
                <a:spcPts val="0"/>
              </a:spcAft>
              <a:buClr>
                <a:srgbClr val="7F7F7F"/>
              </a:buClr>
              <a:buSzPts val="1700"/>
              <a:buFont typeface="Arial"/>
              <a:buNone/>
              <a:defRPr>
                <a:solidFill>
                  <a:srgbClr val="7F7F7F"/>
                </a:solidFill>
              </a:defRPr>
            </a:lvl2pPr>
            <a:lvl3pPr marL="1371600" lvl="2" indent="-228600" algn="l">
              <a:lnSpc>
                <a:spcPct val="117647"/>
              </a:lnSpc>
              <a:spcBef>
                <a:spcPts val="0"/>
              </a:spcBef>
              <a:spcAft>
                <a:spcPts val="0"/>
              </a:spcAft>
              <a:buClr>
                <a:srgbClr val="7F7F7F"/>
              </a:buClr>
              <a:buSzPts val="1700"/>
              <a:buFont typeface="Arial"/>
              <a:buNone/>
              <a:defRPr>
                <a:solidFill>
                  <a:srgbClr val="7F7F7F"/>
                </a:solidFill>
              </a:defRPr>
            </a:lvl3pPr>
            <a:lvl4pPr marL="1828800" lvl="3" indent="-228600" algn="ctr">
              <a:lnSpc>
                <a:spcPct val="117647"/>
              </a:lnSpc>
              <a:spcBef>
                <a:spcPts val="0"/>
              </a:spcBef>
              <a:spcAft>
                <a:spcPts val="0"/>
              </a:spcAft>
              <a:buClr>
                <a:srgbClr val="7F7F7F"/>
              </a:buClr>
              <a:buSzPts val="1700"/>
              <a:buFont typeface="Arial"/>
              <a:buNone/>
              <a:defRPr>
                <a:solidFill>
                  <a:srgbClr val="7F7F7F"/>
                </a:solidFill>
              </a:defRPr>
            </a:lvl4pPr>
            <a:lvl5pPr marL="2286000" lvl="4" indent="-228600" algn="l">
              <a:lnSpc>
                <a:spcPct val="117647"/>
              </a:lnSpc>
              <a:spcBef>
                <a:spcPts val="0"/>
              </a:spcBef>
              <a:spcAft>
                <a:spcPts val="0"/>
              </a:spcAft>
              <a:buClr>
                <a:srgbClr val="7F7F7F"/>
              </a:buClr>
              <a:buSzPts val="1700"/>
              <a:buFont typeface="Arial"/>
              <a:buNone/>
              <a:defRPr>
                <a:solidFill>
                  <a:srgbClr val="7F7F7F"/>
                </a:solidFill>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278" name="Google Shape;278;p60"/>
          <p:cNvSpPr txBox="1">
            <a:spLocks noGrp="1"/>
          </p:cNvSpPr>
          <p:nvPr>
            <p:ph type="title"/>
          </p:nvPr>
        </p:nvSpPr>
        <p:spPr>
          <a:xfrm>
            <a:off x="432000" y="899999"/>
            <a:ext cx="2700000" cy="1440000"/>
          </a:xfrm>
          <a:prstGeom prst="rect">
            <a:avLst/>
          </a:prstGeom>
          <a:noFill/>
          <a:ln>
            <a:noFill/>
          </a:ln>
        </p:spPr>
        <p:txBody>
          <a:bodyPr spcFirstLastPara="1" wrap="square" lIns="0" tIns="0" rIns="0" bIns="0" anchor="t" anchorCtr="0">
            <a:noAutofit/>
          </a:bodyPr>
          <a:lstStyle>
            <a:lvl1pPr lvl="0" algn="l">
              <a:lnSpc>
                <a:spcPct val="90000"/>
              </a:lnSpc>
              <a:spcBef>
                <a:spcPts val="0"/>
              </a:spcBef>
              <a:spcAft>
                <a:spcPts val="0"/>
              </a:spcAft>
              <a:buClr>
                <a:schemeClr val="lt1"/>
              </a:buClr>
              <a:buSzPts val="3700"/>
              <a:buFont typeface="Arial"/>
              <a:buNone/>
              <a:defRPr sz="3700">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79" name="Google Shape;279;p60"/>
          <p:cNvSpPr txBox="1">
            <a:spLocks noGrp="1"/>
          </p:cNvSpPr>
          <p:nvPr>
            <p:ph type="dt" idx="10"/>
          </p:nvPr>
        </p:nvSpPr>
        <p:spPr>
          <a:xfrm>
            <a:off x="7056000" y="4788000"/>
            <a:ext cx="1440000" cy="180000"/>
          </a:xfrm>
          <a:prstGeom prst="rect">
            <a:avLst/>
          </a:prstGeom>
          <a:noFill/>
          <a:ln>
            <a:noFill/>
          </a:ln>
        </p:spPr>
        <p:txBody>
          <a:bodyPr spcFirstLastPara="1" wrap="square" lIns="0" tIns="0" rIns="0" bIns="0" anchor="t"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80" name="Google Shape;280;p60"/>
          <p:cNvSpPr txBox="1">
            <a:spLocks noGrp="1"/>
          </p:cNvSpPr>
          <p:nvPr>
            <p:ph type="ftr" idx="11"/>
          </p:nvPr>
        </p:nvSpPr>
        <p:spPr>
          <a:xfrm>
            <a:off x="612000" y="4788000"/>
            <a:ext cx="3960000" cy="180000"/>
          </a:xfrm>
          <a:prstGeom prst="rect">
            <a:avLst/>
          </a:prstGeom>
          <a:noFill/>
          <a:ln>
            <a:noFill/>
          </a:ln>
        </p:spPr>
        <p:txBody>
          <a:bodyPr spcFirstLastPara="1" wrap="square" lIns="0" tIns="0" rIns="0" bIns="0" anchor="t" anchorCtr="0">
            <a:noAutofit/>
          </a:bodyPr>
          <a:lstStyle>
            <a:lvl1pPr lvl="0" algn="l">
              <a:lnSpc>
                <a:spcPct val="100000"/>
              </a:lnSpc>
              <a:spcBef>
                <a:spcPts val="0"/>
              </a:spcBef>
              <a:spcAft>
                <a:spcPts val="0"/>
              </a:spcAft>
              <a:buSzPts val="1400"/>
              <a:buNone/>
              <a:defRPr>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81" name="Google Shape;281;p60"/>
          <p:cNvSpPr txBox="1">
            <a:spLocks noGrp="1"/>
          </p:cNvSpPr>
          <p:nvPr>
            <p:ph type="sldNum" idx="12"/>
          </p:nvPr>
        </p:nvSpPr>
        <p:spPr>
          <a:xfrm>
            <a:off x="8751600" y="4788000"/>
            <a:ext cx="392400" cy="180000"/>
          </a:xfrm>
          <a:prstGeom prst="rect">
            <a:avLst/>
          </a:prstGeom>
          <a:noFill/>
          <a:ln>
            <a:noFill/>
          </a:ln>
        </p:spPr>
        <p:txBody>
          <a:bodyPr spcFirstLastPara="1" wrap="square" lIns="0" tIns="0" rIns="0" bIns="0" anchor="t" anchorCtr="0">
            <a:noAutofit/>
          </a:bodyPr>
          <a:lstStyle>
            <a:lvl1pPr marL="0" marR="0" lvl="0" indent="0" algn="l">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1pPr>
            <a:lvl2pPr marL="0" marR="0" lvl="1" indent="0" algn="l">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2pPr>
            <a:lvl3pPr marL="0" marR="0" lvl="2" indent="0" algn="l">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3pPr>
            <a:lvl4pPr marL="0" marR="0" lvl="3" indent="0" algn="l">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4pPr>
            <a:lvl5pPr marL="0" marR="0" lvl="4" indent="0" algn="l">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5pPr>
            <a:lvl6pPr marL="0" marR="0" lvl="5" indent="0" algn="l">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6pPr>
            <a:lvl7pPr marL="0" marR="0" lvl="6" indent="0" algn="l">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7pPr>
            <a:lvl8pPr marL="0" marR="0" lvl="7" indent="0" algn="l">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8pPr>
            <a:lvl9pPr marL="0" marR="0" lvl="8" indent="0" algn="l">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nl-NL"/>
              <a:t>‹nr.›</a:t>
            </a:fld>
            <a:endParaRPr/>
          </a:p>
        </p:txBody>
      </p:sp>
      <p:sp>
        <p:nvSpPr>
          <p:cNvPr id="282" name="Google Shape;282;p60"/>
          <p:cNvSpPr txBox="1">
            <a:spLocks noGrp="1"/>
          </p:cNvSpPr>
          <p:nvPr>
            <p:ph type="body" idx="2"/>
          </p:nvPr>
        </p:nvSpPr>
        <p:spPr>
          <a:xfrm>
            <a:off x="8751600" y="396670"/>
            <a:ext cx="392400" cy="1670400"/>
          </a:xfrm>
          <a:prstGeom prst="rect">
            <a:avLst/>
          </a:prstGeom>
          <a:blipFill rotWithShape="1">
            <a:blip r:embed="rId2">
              <a:alphaModFix/>
            </a:blip>
            <a:stretch>
              <a:fillRect l="144" r="-141"/>
            </a:stretch>
          </a:blipFill>
          <a:ln>
            <a:noFill/>
          </a:ln>
        </p:spPr>
        <p:txBody>
          <a:bodyPr spcFirstLastPara="1" wrap="square" lIns="0" tIns="0" rIns="0" bIns="0" anchor="t" anchorCtr="0">
            <a:noAutofit/>
          </a:bodyPr>
          <a:lstStyle>
            <a:lvl1pPr marL="457200" lvl="0" indent="-228600" algn="l">
              <a:lnSpc>
                <a:spcPct val="166666"/>
              </a:lnSpc>
              <a:spcBef>
                <a:spcPts val="0"/>
              </a:spcBef>
              <a:spcAft>
                <a:spcPts val="0"/>
              </a:spcAft>
              <a:buClr>
                <a:schemeClr val="dk2"/>
              </a:buClr>
              <a:buSzPts val="1200"/>
              <a:buNone/>
              <a:defRPr sz="1200"/>
            </a:lvl1pPr>
            <a:lvl2pPr marL="914400" lvl="1" indent="-228600" algn="l">
              <a:lnSpc>
                <a:spcPct val="190476"/>
              </a:lnSpc>
              <a:spcBef>
                <a:spcPts val="0"/>
              </a:spcBef>
              <a:spcAft>
                <a:spcPts val="0"/>
              </a:spcAft>
              <a:buClr>
                <a:schemeClr val="dk2"/>
              </a:buClr>
              <a:buSzPts val="1050"/>
              <a:buNone/>
              <a:defRPr sz="1050"/>
            </a:lvl2pPr>
            <a:lvl3pPr marL="1371600" lvl="2" indent="-228600" algn="l">
              <a:lnSpc>
                <a:spcPct val="222222"/>
              </a:lnSpc>
              <a:spcBef>
                <a:spcPts val="0"/>
              </a:spcBef>
              <a:spcAft>
                <a:spcPts val="0"/>
              </a:spcAft>
              <a:buClr>
                <a:schemeClr val="dk2"/>
              </a:buClr>
              <a:buSzPts val="900"/>
              <a:buNone/>
              <a:defRPr sz="900"/>
            </a:lvl3pPr>
            <a:lvl4pPr marL="1828800" lvl="3" indent="-228600" algn="l">
              <a:lnSpc>
                <a:spcPct val="266666"/>
              </a:lnSpc>
              <a:spcBef>
                <a:spcPts val="0"/>
              </a:spcBef>
              <a:spcAft>
                <a:spcPts val="0"/>
              </a:spcAft>
              <a:buClr>
                <a:schemeClr val="dk2"/>
              </a:buClr>
              <a:buSzPts val="750"/>
              <a:buNone/>
              <a:defRPr sz="750"/>
            </a:lvl4pPr>
            <a:lvl5pPr marL="2286000" lvl="4" indent="-228600" algn="l">
              <a:lnSpc>
                <a:spcPct val="266666"/>
              </a:lnSpc>
              <a:spcBef>
                <a:spcPts val="0"/>
              </a:spcBef>
              <a:spcAft>
                <a:spcPts val="0"/>
              </a:spcAft>
              <a:buClr>
                <a:schemeClr val="dk2"/>
              </a:buClr>
              <a:buSzPts val="750"/>
              <a:buNone/>
              <a:defRPr sz="750"/>
            </a:lvl5pPr>
            <a:lvl6pPr marL="2743200" lvl="5" indent="-228600" algn="l">
              <a:lnSpc>
                <a:spcPct val="90000"/>
              </a:lnSpc>
              <a:spcBef>
                <a:spcPts val="375"/>
              </a:spcBef>
              <a:spcAft>
                <a:spcPts val="0"/>
              </a:spcAft>
              <a:buClr>
                <a:schemeClr val="dk1"/>
              </a:buClr>
              <a:buSzPts val="750"/>
              <a:buNone/>
              <a:defRPr sz="750"/>
            </a:lvl6pPr>
            <a:lvl7pPr marL="3200400" lvl="6" indent="-228600" algn="l">
              <a:lnSpc>
                <a:spcPct val="90000"/>
              </a:lnSpc>
              <a:spcBef>
                <a:spcPts val="375"/>
              </a:spcBef>
              <a:spcAft>
                <a:spcPts val="0"/>
              </a:spcAft>
              <a:buClr>
                <a:schemeClr val="dk1"/>
              </a:buClr>
              <a:buSzPts val="750"/>
              <a:buNone/>
              <a:defRPr sz="750"/>
            </a:lvl7pPr>
            <a:lvl8pPr marL="3657600" lvl="7" indent="-228600" algn="l">
              <a:lnSpc>
                <a:spcPct val="90000"/>
              </a:lnSpc>
              <a:spcBef>
                <a:spcPts val="375"/>
              </a:spcBef>
              <a:spcAft>
                <a:spcPts val="0"/>
              </a:spcAft>
              <a:buClr>
                <a:schemeClr val="dk1"/>
              </a:buClr>
              <a:buSzPts val="750"/>
              <a:buNone/>
              <a:defRPr sz="750"/>
            </a:lvl8pPr>
            <a:lvl9pPr marL="4114800" lvl="8" indent="-228600" algn="l">
              <a:lnSpc>
                <a:spcPct val="90000"/>
              </a:lnSpc>
              <a:spcBef>
                <a:spcPts val="375"/>
              </a:spcBef>
              <a:spcAft>
                <a:spcPts val="0"/>
              </a:spcAft>
              <a:buClr>
                <a:schemeClr val="dk1"/>
              </a:buClr>
              <a:buSzPts val="750"/>
              <a:buNone/>
              <a:defRPr sz="750"/>
            </a:lvl9pPr>
          </a:lstStyle>
          <a:p>
            <a:endParaRPr/>
          </a:p>
        </p:txBody>
      </p:sp>
      <p:sp>
        <p:nvSpPr>
          <p:cNvPr id="283" name="Google Shape;283;p60"/>
          <p:cNvSpPr txBox="1">
            <a:spLocks noGrp="1"/>
          </p:cNvSpPr>
          <p:nvPr>
            <p:ph type="body" idx="3"/>
          </p:nvPr>
        </p:nvSpPr>
        <p:spPr>
          <a:xfrm>
            <a:off x="5040000" y="3672000"/>
            <a:ext cx="3672000" cy="1008000"/>
          </a:xfrm>
          <a:prstGeom prst="rect">
            <a:avLst/>
          </a:prstGeom>
          <a:noFill/>
          <a:ln>
            <a:noFill/>
          </a:ln>
        </p:spPr>
        <p:txBody>
          <a:bodyPr spcFirstLastPara="1" wrap="square" lIns="0" tIns="0" rIns="0" bIns="0" anchor="t" anchorCtr="0">
            <a:noAutofit/>
          </a:bodyPr>
          <a:lstStyle>
            <a:lvl1pPr marL="457200" lvl="0" indent="-228600" algn="l">
              <a:lnSpc>
                <a:spcPct val="117647"/>
              </a:lnSpc>
              <a:spcBef>
                <a:spcPts val="0"/>
              </a:spcBef>
              <a:spcAft>
                <a:spcPts val="0"/>
              </a:spcAft>
              <a:buClr>
                <a:schemeClr val="dk2"/>
              </a:buClr>
              <a:buSzPts val="1700"/>
              <a:buNone/>
              <a:defRPr sz="1700"/>
            </a:lvl1pPr>
            <a:lvl2pPr marL="914400" lvl="1" indent="-228600" algn="l">
              <a:lnSpc>
                <a:spcPct val="190476"/>
              </a:lnSpc>
              <a:spcBef>
                <a:spcPts val="0"/>
              </a:spcBef>
              <a:spcAft>
                <a:spcPts val="0"/>
              </a:spcAft>
              <a:buClr>
                <a:schemeClr val="dk2"/>
              </a:buClr>
              <a:buSzPts val="1050"/>
              <a:buNone/>
              <a:defRPr sz="1050"/>
            </a:lvl2pPr>
            <a:lvl3pPr marL="1371600" lvl="2" indent="-228600" algn="l">
              <a:lnSpc>
                <a:spcPct val="222222"/>
              </a:lnSpc>
              <a:spcBef>
                <a:spcPts val="0"/>
              </a:spcBef>
              <a:spcAft>
                <a:spcPts val="0"/>
              </a:spcAft>
              <a:buClr>
                <a:schemeClr val="dk2"/>
              </a:buClr>
              <a:buSzPts val="900"/>
              <a:buNone/>
              <a:defRPr sz="900"/>
            </a:lvl3pPr>
            <a:lvl4pPr marL="1828800" lvl="3" indent="-228600" algn="l">
              <a:lnSpc>
                <a:spcPct val="266666"/>
              </a:lnSpc>
              <a:spcBef>
                <a:spcPts val="0"/>
              </a:spcBef>
              <a:spcAft>
                <a:spcPts val="0"/>
              </a:spcAft>
              <a:buClr>
                <a:schemeClr val="dk2"/>
              </a:buClr>
              <a:buSzPts val="750"/>
              <a:buNone/>
              <a:defRPr sz="750"/>
            </a:lvl4pPr>
            <a:lvl5pPr marL="2286000" lvl="4" indent="-228600" algn="l">
              <a:lnSpc>
                <a:spcPct val="266666"/>
              </a:lnSpc>
              <a:spcBef>
                <a:spcPts val="0"/>
              </a:spcBef>
              <a:spcAft>
                <a:spcPts val="0"/>
              </a:spcAft>
              <a:buClr>
                <a:schemeClr val="dk2"/>
              </a:buClr>
              <a:buSzPts val="750"/>
              <a:buNone/>
              <a:defRPr sz="750"/>
            </a:lvl5pPr>
            <a:lvl6pPr marL="2743200" lvl="5" indent="-228600" algn="l">
              <a:lnSpc>
                <a:spcPct val="90000"/>
              </a:lnSpc>
              <a:spcBef>
                <a:spcPts val="375"/>
              </a:spcBef>
              <a:spcAft>
                <a:spcPts val="0"/>
              </a:spcAft>
              <a:buClr>
                <a:schemeClr val="dk1"/>
              </a:buClr>
              <a:buSzPts val="750"/>
              <a:buNone/>
              <a:defRPr sz="750"/>
            </a:lvl6pPr>
            <a:lvl7pPr marL="3200400" lvl="6" indent="-228600" algn="l">
              <a:lnSpc>
                <a:spcPct val="90000"/>
              </a:lnSpc>
              <a:spcBef>
                <a:spcPts val="375"/>
              </a:spcBef>
              <a:spcAft>
                <a:spcPts val="0"/>
              </a:spcAft>
              <a:buClr>
                <a:schemeClr val="dk1"/>
              </a:buClr>
              <a:buSzPts val="750"/>
              <a:buNone/>
              <a:defRPr sz="750"/>
            </a:lvl7pPr>
            <a:lvl8pPr marL="3657600" lvl="7" indent="-228600" algn="l">
              <a:lnSpc>
                <a:spcPct val="90000"/>
              </a:lnSpc>
              <a:spcBef>
                <a:spcPts val="375"/>
              </a:spcBef>
              <a:spcAft>
                <a:spcPts val="0"/>
              </a:spcAft>
              <a:buClr>
                <a:schemeClr val="dk1"/>
              </a:buClr>
              <a:buSzPts val="750"/>
              <a:buNone/>
              <a:defRPr sz="750"/>
            </a:lvl8pPr>
            <a:lvl9pPr marL="4114800" lvl="8" indent="-228600" algn="l">
              <a:lnSpc>
                <a:spcPct val="90000"/>
              </a:lnSpc>
              <a:spcBef>
                <a:spcPts val="375"/>
              </a:spcBef>
              <a:spcAft>
                <a:spcPts val="0"/>
              </a:spcAft>
              <a:buClr>
                <a:schemeClr val="dk1"/>
              </a:buClr>
              <a:buSzPts val="750"/>
              <a:buNone/>
              <a:defRPr sz="750"/>
            </a:lvl9pPr>
          </a:lstStyle>
          <a:p>
            <a:endParaRPr/>
          </a:p>
        </p:txBody>
      </p:sp>
      <p:sp>
        <p:nvSpPr>
          <p:cNvPr id="284" name="Google Shape;284;p60"/>
          <p:cNvSpPr txBox="1">
            <a:spLocks noGrp="1"/>
          </p:cNvSpPr>
          <p:nvPr>
            <p:ph type="body" idx="4"/>
          </p:nvPr>
        </p:nvSpPr>
        <p:spPr>
          <a:xfrm>
            <a:off x="450000" y="2412000"/>
            <a:ext cx="2700000" cy="2268000"/>
          </a:xfrm>
          <a:prstGeom prst="rect">
            <a:avLst/>
          </a:prstGeom>
          <a:noFill/>
          <a:ln>
            <a:noFill/>
          </a:ln>
        </p:spPr>
        <p:txBody>
          <a:bodyPr spcFirstLastPara="1" wrap="square" lIns="0" tIns="0" rIns="0" bIns="0" anchor="t" anchorCtr="0">
            <a:noAutofit/>
          </a:bodyPr>
          <a:lstStyle>
            <a:lvl1pPr marL="457200" lvl="0" indent="-228600" algn="l">
              <a:lnSpc>
                <a:spcPct val="117647"/>
              </a:lnSpc>
              <a:spcBef>
                <a:spcPts val="0"/>
              </a:spcBef>
              <a:spcAft>
                <a:spcPts val="0"/>
              </a:spcAft>
              <a:buClr>
                <a:schemeClr val="lt1"/>
              </a:buClr>
              <a:buSzPts val="1700"/>
              <a:buNone/>
              <a:defRPr sz="1700">
                <a:solidFill>
                  <a:schemeClr val="lt1"/>
                </a:solidFill>
              </a:defRPr>
            </a:lvl1pPr>
            <a:lvl2pPr marL="914400" lvl="1" indent="-228600" algn="l">
              <a:lnSpc>
                <a:spcPct val="190476"/>
              </a:lnSpc>
              <a:spcBef>
                <a:spcPts val="0"/>
              </a:spcBef>
              <a:spcAft>
                <a:spcPts val="0"/>
              </a:spcAft>
              <a:buClr>
                <a:schemeClr val="dk2"/>
              </a:buClr>
              <a:buSzPts val="1050"/>
              <a:buNone/>
              <a:defRPr sz="1050"/>
            </a:lvl2pPr>
            <a:lvl3pPr marL="1371600" lvl="2" indent="-228600" algn="l">
              <a:lnSpc>
                <a:spcPct val="222222"/>
              </a:lnSpc>
              <a:spcBef>
                <a:spcPts val="0"/>
              </a:spcBef>
              <a:spcAft>
                <a:spcPts val="0"/>
              </a:spcAft>
              <a:buClr>
                <a:schemeClr val="dk2"/>
              </a:buClr>
              <a:buSzPts val="900"/>
              <a:buNone/>
              <a:defRPr sz="900"/>
            </a:lvl3pPr>
            <a:lvl4pPr marL="1828800" lvl="3" indent="-228600" algn="l">
              <a:lnSpc>
                <a:spcPct val="266666"/>
              </a:lnSpc>
              <a:spcBef>
                <a:spcPts val="0"/>
              </a:spcBef>
              <a:spcAft>
                <a:spcPts val="0"/>
              </a:spcAft>
              <a:buClr>
                <a:schemeClr val="dk2"/>
              </a:buClr>
              <a:buSzPts val="750"/>
              <a:buNone/>
              <a:defRPr sz="750"/>
            </a:lvl4pPr>
            <a:lvl5pPr marL="2286000" lvl="4" indent="-228600" algn="l">
              <a:lnSpc>
                <a:spcPct val="266666"/>
              </a:lnSpc>
              <a:spcBef>
                <a:spcPts val="0"/>
              </a:spcBef>
              <a:spcAft>
                <a:spcPts val="0"/>
              </a:spcAft>
              <a:buClr>
                <a:schemeClr val="dk2"/>
              </a:buClr>
              <a:buSzPts val="750"/>
              <a:buNone/>
              <a:defRPr sz="750"/>
            </a:lvl5pPr>
            <a:lvl6pPr marL="2743200" lvl="5" indent="-228600" algn="l">
              <a:lnSpc>
                <a:spcPct val="90000"/>
              </a:lnSpc>
              <a:spcBef>
                <a:spcPts val="375"/>
              </a:spcBef>
              <a:spcAft>
                <a:spcPts val="0"/>
              </a:spcAft>
              <a:buClr>
                <a:schemeClr val="dk1"/>
              </a:buClr>
              <a:buSzPts val="750"/>
              <a:buNone/>
              <a:defRPr sz="750"/>
            </a:lvl6pPr>
            <a:lvl7pPr marL="3200400" lvl="6" indent="-228600" algn="l">
              <a:lnSpc>
                <a:spcPct val="90000"/>
              </a:lnSpc>
              <a:spcBef>
                <a:spcPts val="375"/>
              </a:spcBef>
              <a:spcAft>
                <a:spcPts val="0"/>
              </a:spcAft>
              <a:buClr>
                <a:schemeClr val="dk1"/>
              </a:buClr>
              <a:buSzPts val="750"/>
              <a:buNone/>
              <a:defRPr sz="750"/>
            </a:lvl7pPr>
            <a:lvl8pPr marL="3657600" lvl="7" indent="-228600" algn="l">
              <a:lnSpc>
                <a:spcPct val="90000"/>
              </a:lnSpc>
              <a:spcBef>
                <a:spcPts val="375"/>
              </a:spcBef>
              <a:spcAft>
                <a:spcPts val="0"/>
              </a:spcAft>
              <a:buClr>
                <a:schemeClr val="dk1"/>
              </a:buClr>
              <a:buSzPts val="750"/>
              <a:buNone/>
              <a:defRPr sz="750"/>
            </a:lvl8pPr>
            <a:lvl9pPr marL="4114800" lvl="8" indent="-228600" algn="l">
              <a:lnSpc>
                <a:spcPct val="90000"/>
              </a:lnSpc>
              <a:spcBef>
                <a:spcPts val="375"/>
              </a:spcBef>
              <a:spcAft>
                <a:spcPts val="0"/>
              </a:spcAft>
              <a:buClr>
                <a:schemeClr val="dk1"/>
              </a:buClr>
              <a:buSzPts val="750"/>
              <a:buNone/>
              <a:defRPr sz="750"/>
            </a:lvl9pPr>
          </a:lstStyle>
          <a:p>
            <a:endParaRPr/>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matchingName="Twee grafieken">
  <p:cSld name="Twee grafieken">
    <p:spTree>
      <p:nvGrpSpPr>
        <p:cNvPr id="1" name="Shape 285"/>
        <p:cNvGrpSpPr/>
        <p:nvPr/>
      </p:nvGrpSpPr>
      <p:grpSpPr>
        <a:xfrm>
          <a:off x="0" y="0"/>
          <a:ext cx="0" cy="0"/>
          <a:chOff x="0" y="0"/>
          <a:chExt cx="0" cy="0"/>
        </a:xfrm>
      </p:grpSpPr>
      <p:sp>
        <p:nvSpPr>
          <p:cNvPr id="286" name="Google Shape;286;p61"/>
          <p:cNvSpPr txBox="1">
            <a:spLocks noGrp="1"/>
          </p:cNvSpPr>
          <p:nvPr>
            <p:ph type="body" idx="1"/>
          </p:nvPr>
        </p:nvSpPr>
        <p:spPr>
          <a:xfrm>
            <a:off x="4752000" y="175500"/>
            <a:ext cx="3999600" cy="2884500"/>
          </a:xfrm>
          <a:prstGeom prst="rect">
            <a:avLst/>
          </a:prstGeom>
          <a:noFill/>
          <a:ln>
            <a:noFill/>
          </a:ln>
        </p:spPr>
        <p:txBody>
          <a:bodyPr spcFirstLastPara="1" wrap="square" lIns="360000" tIns="360000" rIns="360000" bIns="0" anchor="t" anchorCtr="0">
            <a:noAutofit/>
          </a:bodyPr>
          <a:lstStyle>
            <a:lvl1pPr marL="457200" lvl="0" indent="-228600" algn="ctr">
              <a:lnSpc>
                <a:spcPct val="125000"/>
              </a:lnSpc>
              <a:spcBef>
                <a:spcPts val="0"/>
              </a:spcBef>
              <a:spcAft>
                <a:spcPts val="0"/>
              </a:spcAft>
              <a:buClr>
                <a:srgbClr val="7F7F7F"/>
              </a:buClr>
              <a:buSzPts val="1600"/>
              <a:buFont typeface="Arial"/>
              <a:buNone/>
              <a:defRPr sz="1600">
                <a:solidFill>
                  <a:srgbClr val="7F7F7F"/>
                </a:solidFill>
              </a:defRPr>
            </a:lvl1pPr>
            <a:lvl2pPr marL="914400" lvl="1" indent="-228600" algn="l">
              <a:lnSpc>
                <a:spcPct val="117647"/>
              </a:lnSpc>
              <a:spcBef>
                <a:spcPts val="0"/>
              </a:spcBef>
              <a:spcAft>
                <a:spcPts val="0"/>
              </a:spcAft>
              <a:buClr>
                <a:srgbClr val="7F7F7F"/>
              </a:buClr>
              <a:buSzPts val="1700"/>
              <a:buFont typeface="Arial"/>
              <a:buNone/>
              <a:defRPr>
                <a:solidFill>
                  <a:srgbClr val="7F7F7F"/>
                </a:solidFill>
              </a:defRPr>
            </a:lvl2pPr>
            <a:lvl3pPr marL="1371600" lvl="2" indent="-228600" algn="l">
              <a:lnSpc>
                <a:spcPct val="117647"/>
              </a:lnSpc>
              <a:spcBef>
                <a:spcPts val="0"/>
              </a:spcBef>
              <a:spcAft>
                <a:spcPts val="0"/>
              </a:spcAft>
              <a:buClr>
                <a:srgbClr val="7F7F7F"/>
              </a:buClr>
              <a:buSzPts val="1700"/>
              <a:buFont typeface="Arial"/>
              <a:buNone/>
              <a:defRPr>
                <a:solidFill>
                  <a:srgbClr val="7F7F7F"/>
                </a:solidFill>
              </a:defRPr>
            </a:lvl3pPr>
            <a:lvl4pPr marL="1828800" lvl="3" indent="-228600" algn="ctr">
              <a:lnSpc>
                <a:spcPct val="117647"/>
              </a:lnSpc>
              <a:spcBef>
                <a:spcPts val="0"/>
              </a:spcBef>
              <a:spcAft>
                <a:spcPts val="0"/>
              </a:spcAft>
              <a:buClr>
                <a:srgbClr val="7F7F7F"/>
              </a:buClr>
              <a:buSzPts val="1700"/>
              <a:buFont typeface="Arial"/>
              <a:buNone/>
              <a:defRPr>
                <a:solidFill>
                  <a:srgbClr val="7F7F7F"/>
                </a:solidFill>
              </a:defRPr>
            </a:lvl4pPr>
            <a:lvl5pPr marL="2286000" lvl="4" indent="-228600" algn="l">
              <a:lnSpc>
                <a:spcPct val="117647"/>
              </a:lnSpc>
              <a:spcBef>
                <a:spcPts val="0"/>
              </a:spcBef>
              <a:spcAft>
                <a:spcPts val="0"/>
              </a:spcAft>
              <a:buClr>
                <a:srgbClr val="7F7F7F"/>
              </a:buClr>
              <a:buSzPts val="1700"/>
              <a:buFont typeface="Arial"/>
              <a:buNone/>
              <a:defRPr>
                <a:solidFill>
                  <a:srgbClr val="7F7F7F"/>
                </a:solidFill>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287" name="Google Shape;287;p61"/>
          <p:cNvSpPr/>
          <p:nvPr/>
        </p:nvSpPr>
        <p:spPr>
          <a:xfrm>
            <a:off x="0" y="0"/>
            <a:ext cx="4572000" cy="5144400"/>
          </a:xfrm>
          <a:prstGeom prst="rect">
            <a:avLst/>
          </a:prstGeom>
          <a:solidFill>
            <a:schemeClr val="dk2"/>
          </a:soli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000000"/>
              </a:buClr>
              <a:buSzPts val="1350"/>
              <a:buFont typeface="Arial"/>
              <a:buNone/>
            </a:pPr>
            <a:endParaRPr sz="1350" b="0" i="0" u="none" strike="noStrike" cap="none">
              <a:solidFill>
                <a:schemeClr val="accent1"/>
              </a:solidFill>
              <a:latin typeface="Arial"/>
              <a:ea typeface="Arial"/>
              <a:cs typeface="Arial"/>
              <a:sym typeface="Arial"/>
            </a:endParaRPr>
          </a:p>
        </p:txBody>
      </p:sp>
      <p:sp>
        <p:nvSpPr>
          <p:cNvPr id="288" name="Google Shape;288;p61"/>
          <p:cNvSpPr txBox="1">
            <a:spLocks noGrp="1"/>
          </p:cNvSpPr>
          <p:nvPr>
            <p:ph type="dt" idx="10"/>
          </p:nvPr>
        </p:nvSpPr>
        <p:spPr>
          <a:xfrm>
            <a:off x="7056000" y="4788000"/>
            <a:ext cx="1440000" cy="180000"/>
          </a:xfrm>
          <a:prstGeom prst="rect">
            <a:avLst/>
          </a:prstGeom>
          <a:noFill/>
          <a:ln>
            <a:noFill/>
          </a:ln>
        </p:spPr>
        <p:txBody>
          <a:bodyPr spcFirstLastPara="1" wrap="square" lIns="0" tIns="0" rIns="0" bIns="0" anchor="t"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89" name="Google Shape;289;p61"/>
          <p:cNvSpPr txBox="1">
            <a:spLocks noGrp="1"/>
          </p:cNvSpPr>
          <p:nvPr>
            <p:ph type="ftr" idx="11"/>
          </p:nvPr>
        </p:nvSpPr>
        <p:spPr>
          <a:xfrm>
            <a:off x="612000" y="4788000"/>
            <a:ext cx="3960000" cy="180000"/>
          </a:xfrm>
          <a:prstGeom prst="rect">
            <a:avLst/>
          </a:prstGeom>
          <a:noFill/>
          <a:ln>
            <a:noFill/>
          </a:ln>
        </p:spPr>
        <p:txBody>
          <a:bodyPr spcFirstLastPara="1" wrap="square" lIns="0" tIns="0" rIns="0" bIns="0" anchor="t" anchorCtr="0">
            <a:noAutofit/>
          </a:bodyPr>
          <a:lstStyle>
            <a:lvl1pPr lvl="0" algn="l">
              <a:lnSpc>
                <a:spcPct val="100000"/>
              </a:lnSpc>
              <a:spcBef>
                <a:spcPts val="0"/>
              </a:spcBef>
              <a:spcAft>
                <a:spcPts val="0"/>
              </a:spcAft>
              <a:buSzPts val="1400"/>
              <a:buNone/>
              <a:defRPr>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90" name="Google Shape;290;p61"/>
          <p:cNvSpPr txBox="1">
            <a:spLocks noGrp="1"/>
          </p:cNvSpPr>
          <p:nvPr>
            <p:ph type="sldNum" idx="12"/>
          </p:nvPr>
        </p:nvSpPr>
        <p:spPr>
          <a:xfrm>
            <a:off x="8751600" y="4788000"/>
            <a:ext cx="392400" cy="180000"/>
          </a:xfrm>
          <a:prstGeom prst="rect">
            <a:avLst/>
          </a:prstGeom>
          <a:noFill/>
          <a:ln>
            <a:noFill/>
          </a:ln>
        </p:spPr>
        <p:txBody>
          <a:bodyPr spcFirstLastPara="1" wrap="square" lIns="0" tIns="0" rIns="0" bIns="0" anchor="t" anchorCtr="0">
            <a:noAutofit/>
          </a:bodyPr>
          <a:lstStyle>
            <a:lvl1pPr marL="0" marR="0" lvl="0" indent="0" algn="l">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1pPr>
            <a:lvl2pPr marL="0" marR="0" lvl="1" indent="0" algn="l">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2pPr>
            <a:lvl3pPr marL="0" marR="0" lvl="2" indent="0" algn="l">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3pPr>
            <a:lvl4pPr marL="0" marR="0" lvl="3" indent="0" algn="l">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4pPr>
            <a:lvl5pPr marL="0" marR="0" lvl="4" indent="0" algn="l">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5pPr>
            <a:lvl6pPr marL="0" marR="0" lvl="5" indent="0" algn="l">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6pPr>
            <a:lvl7pPr marL="0" marR="0" lvl="6" indent="0" algn="l">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7pPr>
            <a:lvl8pPr marL="0" marR="0" lvl="7" indent="0" algn="l">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8pPr>
            <a:lvl9pPr marL="0" marR="0" lvl="8" indent="0" algn="l">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nl-NL"/>
              <a:t>‹nr.›</a:t>
            </a:fld>
            <a:endParaRPr/>
          </a:p>
        </p:txBody>
      </p:sp>
      <p:sp>
        <p:nvSpPr>
          <p:cNvPr id="291" name="Google Shape;291;p61"/>
          <p:cNvSpPr txBox="1">
            <a:spLocks noGrp="1"/>
          </p:cNvSpPr>
          <p:nvPr>
            <p:ph type="body" idx="2"/>
          </p:nvPr>
        </p:nvSpPr>
        <p:spPr>
          <a:xfrm>
            <a:off x="392400" y="180000"/>
            <a:ext cx="3999600" cy="2880000"/>
          </a:xfrm>
          <a:prstGeom prst="rect">
            <a:avLst/>
          </a:prstGeom>
          <a:noFill/>
          <a:ln>
            <a:noFill/>
          </a:ln>
        </p:spPr>
        <p:txBody>
          <a:bodyPr spcFirstLastPara="1" wrap="square" lIns="360000" tIns="360000" rIns="360000" bIns="0" anchor="t" anchorCtr="0">
            <a:noAutofit/>
          </a:bodyPr>
          <a:lstStyle>
            <a:lvl1pPr marL="457200" lvl="0" indent="-228600" algn="ctr">
              <a:lnSpc>
                <a:spcPct val="125000"/>
              </a:lnSpc>
              <a:spcBef>
                <a:spcPts val="0"/>
              </a:spcBef>
              <a:spcAft>
                <a:spcPts val="0"/>
              </a:spcAft>
              <a:buClr>
                <a:schemeClr val="lt1"/>
              </a:buClr>
              <a:buSzPts val="1600"/>
              <a:buFont typeface="Arial"/>
              <a:buNone/>
              <a:defRPr sz="1600">
                <a:solidFill>
                  <a:schemeClr val="lt1"/>
                </a:solidFill>
              </a:defRPr>
            </a:lvl1pPr>
            <a:lvl2pPr marL="914400" lvl="1" indent="-228600" algn="l">
              <a:lnSpc>
                <a:spcPct val="117647"/>
              </a:lnSpc>
              <a:spcBef>
                <a:spcPts val="0"/>
              </a:spcBef>
              <a:spcAft>
                <a:spcPts val="0"/>
              </a:spcAft>
              <a:buClr>
                <a:srgbClr val="7F7F7F"/>
              </a:buClr>
              <a:buSzPts val="1700"/>
              <a:buFont typeface="Arial"/>
              <a:buNone/>
              <a:defRPr>
                <a:solidFill>
                  <a:srgbClr val="7F7F7F"/>
                </a:solidFill>
              </a:defRPr>
            </a:lvl2pPr>
            <a:lvl3pPr marL="1371600" lvl="2" indent="-228600" algn="l">
              <a:lnSpc>
                <a:spcPct val="117647"/>
              </a:lnSpc>
              <a:spcBef>
                <a:spcPts val="0"/>
              </a:spcBef>
              <a:spcAft>
                <a:spcPts val="0"/>
              </a:spcAft>
              <a:buClr>
                <a:srgbClr val="7F7F7F"/>
              </a:buClr>
              <a:buSzPts val="1700"/>
              <a:buFont typeface="Arial"/>
              <a:buNone/>
              <a:defRPr>
                <a:solidFill>
                  <a:srgbClr val="7F7F7F"/>
                </a:solidFill>
              </a:defRPr>
            </a:lvl3pPr>
            <a:lvl4pPr marL="1828800" lvl="3" indent="-228600" algn="ctr">
              <a:lnSpc>
                <a:spcPct val="117647"/>
              </a:lnSpc>
              <a:spcBef>
                <a:spcPts val="0"/>
              </a:spcBef>
              <a:spcAft>
                <a:spcPts val="0"/>
              </a:spcAft>
              <a:buClr>
                <a:srgbClr val="7F7F7F"/>
              </a:buClr>
              <a:buSzPts val="1700"/>
              <a:buFont typeface="Arial"/>
              <a:buNone/>
              <a:defRPr>
                <a:solidFill>
                  <a:srgbClr val="7F7F7F"/>
                </a:solidFill>
              </a:defRPr>
            </a:lvl4pPr>
            <a:lvl5pPr marL="2286000" lvl="4" indent="-228600" algn="l">
              <a:lnSpc>
                <a:spcPct val="117647"/>
              </a:lnSpc>
              <a:spcBef>
                <a:spcPts val="0"/>
              </a:spcBef>
              <a:spcAft>
                <a:spcPts val="0"/>
              </a:spcAft>
              <a:buClr>
                <a:srgbClr val="7F7F7F"/>
              </a:buClr>
              <a:buSzPts val="1700"/>
              <a:buFont typeface="Arial"/>
              <a:buNone/>
              <a:defRPr>
                <a:solidFill>
                  <a:srgbClr val="7F7F7F"/>
                </a:solidFill>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292" name="Google Shape;292;p61"/>
          <p:cNvSpPr txBox="1">
            <a:spLocks noGrp="1"/>
          </p:cNvSpPr>
          <p:nvPr>
            <p:ph type="body" idx="3"/>
          </p:nvPr>
        </p:nvSpPr>
        <p:spPr>
          <a:xfrm>
            <a:off x="5040000" y="3491999"/>
            <a:ext cx="3672000" cy="1188000"/>
          </a:xfrm>
          <a:prstGeom prst="rect">
            <a:avLst/>
          </a:prstGeom>
          <a:noFill/>
          <a:ln>
            <a:noFill/>
          </a:ln>
        </p:spPr>
        <p:txBody>
          <a:bodyPr spcFirstLastPara="1" wrap="square" lIns="0" tIns="0" rIns="0" bIns="0" anchor="t" anchorCtr="0">
            <a:noAutofit/>
          </a:bodyPr>
          <a:lstStyle>
            <a:lvl1pPr marL="457200" lvl="0" indent="-228600" algn="l">
              <a:lnSpc>
                <a:spcPct val="117647"/>
              </a:lnSpc>
              <a:spcBef>
                <a:spcPts val="0"/>
              </a:spcBef>
              <a:spcAft>
                <a:spcPts val="0"/>
              </a:spcAft>
              <a:buClr>
                <a:schemeClr val="dk2"/>
              </a:buClr>
              <a:buSzPts val="1700"/>
              <a:buNone/>
              <a:defRPr sz="1700"/>
            </a:lvl1pPr>
            <a:lvl2pPr marL="914400" lvl="1" indent="-228600" algn="l">
              <a:lnSpc>
                <a:spcPct val="190476"/>
              </a:lnSpc>
              <a:spcBef>
                <a:spcPts val="0"/>
              </a:spcBef>
              <a:spcAft>
                <a:spcPts val="0"/>
              </a:spcAft>
              <a:buClr>
                <a:schemeClr val="dk2"/>
              </a:buClr>
              <a:buSzPts val="1050"/>
              <a:buNone/>
              <a:defRPr sz="1050"/>
            </a:lvl2pPr>
            <a:lvl3pPr marL="1371600" lvl="2" indent="-228600" algn="l">
              <a:lnSpc>
                <a:spcPct val="222222"/>
              </a:lnSpc>
              <a:spcBef>
                <a:spcPts val="0"/>
              </a:spcBef>
              <a:spcAft>
                <a:spcPts val="0"/>
              </a:spcAft>
              <a:buClr>
                <a:schemeClr val="dk2"/>
              </a:buClr>
              <a:buSzPts val="900"/>
              <a:buNone/>
              <a:defRPr sz="900"/>
            </a:lvl3pPr>
            <a:lvl4pPr marL="1828800" lvl="3" indent="-228600" algn="l">
              <a:lnSpc>
                <a:spcPct val="266666"/>
              </a:lnSpc>
              <a:spcBef>
                <a:spcPts val="0"/>
              </a:spcBef>
              <a:spcAft>
                <a:spcPts val="0"/>
              </a:spcAft>
              <a:buClr>
                <a:schemeClr val="dk2"/>
              </a:buClr>
              <a:buSzPts val="750"/>
              <a:buNone/>
              <a:defRPr sz="750"/>
            </a:lvl4pPr>
            <a:lvl5pPr marL="2286000" lvl="4" indent="-228600" algn="l">
              <a:lnSpc>
                <a:spcPct val="266666"/>
              </a:lnSpc>
              <a:spcBef>
                <a:spcPts val="0"/>
              </a:spcBef>
              <a:spcAft>
                <a:spcPts val="0"/>
              </a:spcAft>
              <a:buClr>
                <a:schemeClr val="dk2"/>
              </a:buClr>
              <a:buSzPts val="750"/>
              <a:buNone/>
              <a:defRPr sz="750"/>
            </a:lvl5pPr>
            <a:lvl6pPr marL="2743200" lvl="5" indent="-228600" algn="l">
              <a:lnSpc>
                <a:spcPct val="90000"/>
              </a:lnSpc>
              <a:spcBef>
                <a:spcPts val="375"/>
              </a:spcBef>
              <a:spcAft>
                <a:spcPts val="0"/>
              </a:spcAft>
              <a:buClr>
                <a:schemeClr val="dk1"/>
              </a:buClr>
              <a:buSzPts val="750"/>
              <a:buNone/>
              <a:defRPr sz="750"/>
            </a:lvl6pPr>
            <a:lvl7pPr marL="3200400" lvl="6" indent="-228600" algn="l">
              <a:lnSpc>
                <a:spcPct val="90000"/>
              </a:lnSpc>
              <a:spcBef>
                <a:spcPts val="375"/>
              </a:spcBef>
              <a:spcAft>
                <a:spcPts val="0"/>
              </a:spcAft>
              <a:buClr>
                <a:schemeClr val="dk1"/>
              </a:buClr>
              <a:buSzPts val="750"/>
              <a:buNone/>
              <a:defRPr sz="750"/>
            </a:lvl7pPr>
            <a:lvl8pPr marL="3657600" lvl="7" indent="-228600" algn="l">
              <a:lnSpc>
                <a:spcPct val="90000"/>
              </a:lnSpc>
              <a:spcBef>
                <a:spcPts val="375"/>
              </a:spcBef>
              <a:spcAft>
                <a:spcPts val="0"/>
              </a:spcAft>
              <a:buClr>
                <a:schemeClr val="dk1"/>
              </a:buClr>
              <a:buSzPts val="750"/>
              <a:buNone/>
              <a:defRPr sz="750"/>
            </a:lvl8pPr>
            <a:lvl9pPr marL="4114800" lvl="8" indent="-228600" algn="l">
              <a:lnSpc>
                <a:spcPct val="90000"/>
              </a:lnSpc>
              <a:spcBef>
                <a:spcPts val="375"/>
              </a:spcBef>
              <a:spcAft>
                <a:spcPts val="0"/>
              </a:spcAft>
              <a:buClr>
                <a:schemeClr val="dk1"/>
              </a:buClr>
              <a:buSzPts val="750"/>
              <a:buNone/>
              <a:defRPr sz="750"/>
            </a:lvl9pPr>
          </a:lstStyle>
          <a:p>
            <a:endParaRPr/>
          </a:p>
        </p:txBody>
      </p:sp>
      <p:sp>
        <p:nvSpPr>
          <p:cNvPr id="293" name="Google Shape;293;p61"/>
          <p:cNvSpPr txBox="1">
            <a:spLocks noGrp="1"/>
          </p:cNvSpPr>
          <p:nvPr>
            <p:ph type="body" idx="4"/>
          </p:nvPr>
        </p:nvSpPr>
        <p:spPr>
          <a:xfrm>
            <a:off x="432000" y="3491999"/>
            <a:ext cx="3672000" cy="1188000"/>
          </a:xfrm>
          <a:prstGeom prst="rect">
            <a:avLst/>
          </a:prstGeom>
          <a:noFill/>
          <a:ln>
            <a:noFill/>
          </a:ln>
        </p:spPr>
        <p:txBody>
          <a:bodyPr spcFirstLastPara="1" wrap="square" lIns="0" tIns="0" rIns="0" bIns="0" anchor="t" anchorCtr="0">
            <a:noAutofit/>
          </a:bodyPr>
          <a:lstStyle>
            <a:lvl1pPr marL="457200" lvl="0" indent="-228600" algn="l">
              <a:lnSpc>
                <a:spcPct val="117647"/>
              </a:lnSpc>
              <a:spcBef>
                <a:spcPts val="0"/>
              </a:spcBef>
              <a:spcAft>
                <a:spcPts val="0"/>
              </a:spcAft>
              <a:buClr>
                <a:schemeClr val="lt1"/>
              </a:buClr>
              <a:buSzPts val="1700"/>
              <a:buNone/>
              <a:defRPr sz="1700">
                <a:solidFill>
                  <a:schemeClr val="lt1"/>
                </a:solidFill>
              </a:defRPr>
            </a:lvl1pPr>
            <a:lvl2pPr marL="914400" lvl="1" indent="-228600" algn="l">
              <a:lnSpc>
                <a:spcPct val="190476"/>
              </a:lnSpc>
              <a:spcBef>
                <a:spcPts val="0"/>
              </a:spcBef>
              <a:spcAft>
                <a:spcPts val="0"/>
              </a:spcAft>
              <a:buClr>
                <a:schemeClr val="dk2"/>
              </a:buClr>
              <a:buSzPts val="1050"/>
              <a:buNone/>
              <a:defRPr sz="1050"/>
            </a:lvl2pPr>
            <a:lvl3pPr marL="1371600" lvl="2" indent="-228600" algn="l">
              <a:lnSpc>
                <a:spcPct val="222222"/>
              </a:lnSpc>
              <a:spcBef>
                <a:spcPts val="0"/>
              </a:spcBef>
              <a:spcAft>
                <a:spcPts val="0"/>
              </a:spcAft>
              <a:buClr>
                <a:schemeClr val="dk2"/>
              </a:buClr>
              <a:buSzPts val="900"/>
              <a:buNone/>
              <a:defRPr sz="900"/>
            </a:lvl3pPr>
            <a:lvl4pPr marL="1828800" lvl="3" indent="-228600" algn="l">
              <a:lnSpc>
                <a:spcPct val="266666"/>
              </a:lnSpc>
              <a:spcBef>
                <a:spcPts val="0"/>
              </a:spcBef>
              <a:spcAft>
                <a:spcPts val="0"/>
              </a:spcAft>
              <a:buClr>
                <a:schemeClr val="dk2"/>
              </a:buClr>
              <a:buSzPts val="750"/>
              <a:buNone/>
              <a:defRPr sz="750"/>
            </a:lvl4pPr>
            <a:lvl5pPr marL="2286000" lvl="4" indent="-228600" algn="l">
              <a:lnSpc>
                <a:spcPct val="266666"/>
              </a:lnSpc>
              <a:spcBef>
                <a:spcPts val="0"/>
              </a:spcBef>
              <a:spcAft>
                <a:spcPts val="0"/>
              </a:spcAft>
              <a:buClr>
                <a:schemeClr val="dk2"/>
              </a:buClr>
              <a:buSzPts val="750"/>
              <a:buNone/>
              <a:defRPr sz="750"/>
            </a:lvl5pPr>
            <a:lvl6pPr marL="2743200" lvl="5" indent="-228600" algn="l">
              <a:lnSpc>
                <a:spcPct val="90000"/>
              </a:lnSpc>
              <a:spcBef>
                <a:spcPts val="375"/>
              </a:spcBef>
              <a:spcAft>
                <a:spcPts val="0"/>
              </a:spcAft>
              <a:buClr>
                <a:schemeClr val="dk1"/>
              </a:buClr>
              <a:buSzPts val="750"/>
              <a:buNone/>
              <a:defRPr sz="750"/>
            </a:lvl6pPr>
            <a:lvl7pPr marL="3200400" lvl="6" indent="-228600" algn="l">
              <a:lnSpc>
                <a:spcPct val="90000"/>
              </a:lnSpc>
              <a:spcBef>
                <a:spcPts val="375"/>
              </a:spcBef>
              <a:spcAft>
                <a:spcPts val="0"/>
              </a:spcAft>
              <a:buClr>
                <a:schemeClr val="dk1"/>
              </a:buClr>
              <a:buSzPts val="750"/>
              <a:buNone/>
              <a:defRPr sz="750"/>
            </a:lvl7pPr>
            <a:lvl8pPr marL="3657600" lvl="7" indent="-228600" algn="l">
              <a:lnSpc>
                <a:spcPct val="90000"/>
              </a:lnSpc>
              <a:spcBef>
                <a:spcPts val="375"/>
              </a:spcBef>
              <a:spcAft>
                <a:spcPts val="0"/>
              </a:spcAft>
              <a:buClr>
                <a:schemeClr val="dk1"/>
              </a:buClr>
              <a:buSzPts val="750"/>
              <a:buNone/>
              <a:defRPr sz="750"/>
            </a:lvl8pPr>
            <a:lvl9pPr marL="4114800" lvl="8" indent="-228600" algn="l">
              <a:lnSpc>
                <a:spcPct val="90000"/>
              </a:lnSpc>
              <a:spcBef>
                <a:spcPts val="375"/>
              </a:spcBef>
              <a:spcAft>
                <a:spcPts val="0"/>
              </a:spcAft>
              <a:buClr>
                <a:schemeClr val="dk1"/>
              </a:buClr>
              <a:buSzPts val="750"/>
              <a:buNone/>
              <a:defRPr sz="750"/>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el en tekst">
  <p:cSld name="Titel en tekst">
    <p:spTree>
      <p:nvGrpSpPr>
        <p:cNvPr id="1" name="Shape 30"/>
        <p:cNvGrpSpPr/>
        <p:nvPr/>
      </p:nvGrpSpPr>
      <p:grpSpPr>
        <a:xfrm>
          <a:off x="0" y="0"/>
          <a:ext cx="0" cy="0"/>
          <a:chOff x="0" y="0"/>
          <a:chExt cx="0" cy="0"/>
        </a:xfrm>
      </p:grpSpPr>
      <p:sp>
        <p:nvSpPr>
          <p:cNvPr id="31" name="Google Shape;31;p65"/>
          <p:cNvSpPr txBox="1">
            <a:spLocks noGrp="1"/>
          </p:cNvSpPr>
          <p:nvPr>
            <p:ph type="title"/>
          </p:nvPr>
        </p:nvSpPr>
        <p:spPr>
          <a:xfrm>
            <a:off x="612000" y="900000"/>
            <a:ext cx="6300000" cy="1173600"/>
          </a:xfrm>
          <a:prstGeom prst="rect">
            <a:avLst/>
          </a:prstGeom>
          <a:noFill/>
          <a:ln>
            <a:noFill/>
          </a:ln>
        </p:spPr>
        <p:txBody>
          <a:bodyPr spcFirstLastPara="1" wrap="square" lIns="0" tIns="0" rIns="0" bIns="0" anchor="t" anchorCtr="0">
            <a:noAutofit/>
          </a:bodyPr>
          <a:lstStyle>
            <a:lvl1pPr lvl="0" algn="l">
              <a:lnSpc>
                <a:spcPct val="110697"/>
              </a:lnSpc>
              <a:spcBef>
                <a:spcPts val="0"/>
              </a:spcBef>
              <a:spcAft>
                <a:spcPts val="0"/>
              </a:spcAft>
              <a:buClr>
                <a:schemeClr val="dk2"/>
              </a:buClr>
              <a:buSzPts val="4300"/>
              <a:buFont typeface="Arial"/>
              <a:buNone/>
              <a:defRPr sz="43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2" name="Google Shape;32;p65"/>
          <p:cNvSpPr txBox="1">
            <a:spLocks noGrp="1"/>
          </p:cNvSpPr>
          <p:nvPr>
            <p:ph type="body" idx="1"/>
          </p:nvPr>
        </p:nvSpPr>
        <p:spPr>
          <a:xfrm>
            <a:off x="612000" y="2412000"/>
            <a:ext cx="6300000" cy="2268000"/>
          </a:xfrm>
          <a:prstGeom prst="rect">
            <a:avLst/>
          </a:prstGeom>
          <a:noFill/>
          <a:ln>
            <a:noFill/>
          </a:ln>
        </p:spPr>
        <p:txBody>
          <a:bodyPr spcFirstLastPara="1" wrap="square" lIns="0" tIns="0" rIns="0" bIns="0" anchor="t" anchorCtr="0">
            <a:noAutofit/>
          </a:bodyPr>
          <a:lstStyle>
            <a:lvl1pPr marL="457200" lvl="0" indent="-228600" algn="l">
              <a:lnSpc>
                <a:spcPct val="117647"/>
              </a:lnSpc>
              <a:spcBef>
                <a:spcPts val="0"/>
              </a:spcBef>
              <a:spcAft>
                <a:spcPts val="0"/>
              </a:spcAft>
              <a:buClr>
                <a:schemeClr val="dk2"/>
              </a:buClr>
              <a:buSzPts val="1700"/>
              <a:buFont typeface="Arial"/>
              <a:buNone/>
              <a:defRPr/>
            </a:lvl1pPr>
            <a:lvl2pPr marL="914400" lvl="1" indent="-228600" algn="l">
              <a:lnSpc>
                <a:spcPct val="117647"/>
              </a:lnSpc>
              <a:spcBef>
                <a:spcPts val="0"/>
              </a:spcBef>
              <a:spcAft>
                <a:spcPts val="0"/>
              </a:spcAft>
              <a:buClr>
                <a:schemeClr val="dk2"/>
              </a:buClr>
              <a:buSzPts val="1700"/>
              <a:buFont typeface="Arial"/>
              <a:buNone/>
              <a:defRPr/>
            </a:lvl2pPr>
            <a:lvl3pPr marL="1371600" lvl="2" indent="-228600" algn="l">
              <a:lnSpc>
                <a:spcPct val="117647"/>
              </a:lnSpc>
              <a:spcBef>
                <a:spcPts val="0"/>
              </a:spcBef>
              <a:spcAft>
                <a:spcPts val="0"/>
              </a:spcAft>
              <a:buClr>
                <a:schemeClr val="dk2"/>
              </a:buClr>
              <a:buSzPts val="1700"/>
              <a:buFont typeface="Arial"/>
              <a:buNone/>
              <a:defRPr/>
            </a:lvl3pPr>
            <a:lvl4pPr marL="1828800" lvl="3" indent="-228600" algn="l">
              <a:lnSpc>
                <a:spcPct val="117647"/>
              </a:lnSpc>
              <a:spcBef>
                <a:spcPts val="0"/>
              </a:spcBef>
              <a:spcAft>
                <a:spcPts val="0"/>
              </a:spcAft>
              <a:buClr>
                <a:schemeClr val="dk2"/>
              </a:buClr>
              <a:buSzPts val="1700"/>
              <a:buFont typeface="Arial"/>
              <a:buNone/>
              <a:defRPr/>
            </a:lvl4pPr>
            <a:lvl5pPr marL="2286000" lvl="4" indent="-228600" algn="l">
              <a:lnSpc>
                <a:spcPct val="117647"/>
              </a:lnSpc>
              <a:spcBef>
                <a:spcPts val="0"/>
              </a:spcBef>
              <a:spcAft>
                <a:spcPts val="0"/>
              </a:spcAft>
              <a:buClr>
                <a:schemeClr val="dk2"/>
              </a:buClr>
              <a:buSzPts val="1700"/>
              <a:buFont typeface="Arial"/>
              <a:buNone/>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33" name="Google Shape;33;p65"/>
          <p:cNvSpPr txBox="1">
            <a:spLocks noGrp="1"/>
          </p:cNvSpPr>
          <p:nvPr>
            <p:ph type="dt" idx="10"/>
          </p:nvPr>
        </p:nvSpPr>
        <p:spPr>
          <a:xfrm>
            <a:off x="7056000" y="4788000"/>
            <a:ext cx="1440000" cy="180000"/>
          </a:xfrm>
          <a:prstGeom prst="rect">
            <a:avLst/>
          </a:prstGeom>
          <a:noFill/>
          <a:ln>
            <a:noFill/>
          </a:ln>
        </p:spPr>
        <p:txBody>
          <a:bodyPr spcFirstLastPara="1" wrap="square" lIns="0" tIns="0" rIns="0" bIns="0" anchor="t"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4" name="Google Shape;34;p65"/>
          <p:cNvSpPr txBox="1">
            <a:spLocks noGrp="1"/>
          </p:cNvSpPr>
          <p:nvPr>
            <p:ph type="ftr" idx="11"/>
          </p:nvPr>
        </p:nvSpPr>
        <p:spPr>
          <a:xfrm>
            <a:off x="612000" y="4788000"/>
            <a:ext cx="3960000" cy="180000"/>
          </a:xfrm>
          <a:prstGeom prst="rect">
            <a:avLst/>
          </a:prstGeom>
          <a:noFill/>
          <a:ln>
            <a:noFill/>
          </a:ln>
        </p:spPr>
        <p:txBody>
          <a:bodyPr spcFirstLastPara="1" wrap="square" lIns="0" tIns="0" rIns="0" bIns="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5" name="Google Shape;35;p65"/>
          <p:cNvSpPr txBox="1">
            <a:spLocks noGrp="1"/>
          </p:cNvSpPr>
          <p:nvPr>
            <p:ph type="sldNum" idx="12"/>
          </p:nvPr>
        </p:nvSpPr>
        <p:spPr>
          <a:xfrm>
            <a:off x="8751600" y="4788000"/>
            <a:ext cx="392400" cy="180000"/>
          </a:xfrm>
          <a:prstGeom prst="rect">
            <a:avLst/>
          </a:prstGeom>
          <a:noFill/>
          <a:ln>
            <a:noFill/>
          </a:ln>
        </p:spPr>
        <p:txBody>
          <a:bodyPr spcFirstLastPara="1" wrap="square" lIns="0" tIns="0" rIns="0" bIns="0" anchor="t" anchorCtr="0">
            <a:noAutofit/>
          </a:bodyPr>
          <a:lstStyle>
            <a:lvl1pPr marL="0" marR="0" lvl="0" indent="0" algn="l">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1pPr>
            <a:lvl2pPr marL="0" marR="0" lvl="1" indent="0" algn="l">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2pPr>
            <a:lvl3pPr marL="0" marR="0" lvl="2" indent="0" algn="l">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3pPr>
            <a:lvl4pPr marL="0" marR="0" lvl="3" indent="0" algn="l">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4pPr>
            <a:lvl5pPr marL="0" marR="0" lvl="4" indent="0" algn="l">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5pPr>
            <a:lvl6pPr marL="0" marR="0" lvl="5" indent="0" algn="l">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6pPr>
            <a:lvl7pPr marL="0" marR="0" lvl="6" indent="0" algn="l">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7pPr>
            <a:lvl8pPr marL="0" marR="0" lvl="7" indent="0" algn="l">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8pPr>
            <a:lvl9pPr marL="0" marR="0" lvl="8" indent="0" algn="l">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nl-NL"/>
              <a:t>‹nr.›</a:t>
            </a:fld>
            <a:endParaRP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matchingName="Alleen afbeelding">
  <p:cSld name="Alleen afbeelding">
    <p:bg>
      <p:bgPr>
        <a:solidFill>
          <a:schemeClr val="dk2"/>
        </a:solidFill>
        <a:effectLst/>
      </p:bgPr>
    </p:bg>
    <p:spTree>
      <p:nvGrpSpPr>
        <p:cNvPr id="1" name="Shape 294"/>
        <p:cNvGrpSpPr/>
        <p:nvPr/>
      </p:nvGrpSpPr>
      <p:grpSpPr>
        <a:xfrm>
          <a:off x="0" y="0"/>
          <a:ext cx="0" cy="0"/>
          <a:chOff x="0" y="0"/>
          <a:chExt cx="0" cy="0"/>
        </a:xfrm>
      </p:grpSpPr>
      <p:sp>
        <p:nvSpPr>
          <p:cNvPr id="295" name="Google Shape;295;p62"/>
          <p:cNvSpPr>
            <a:spLocks noGrp="1"/>
          </p:cNvSpPr>
          <p:nvPr>
            <p:ph type="pic" idx="2"/>
          </p:nvPr>
        </p:nvSpPr>
        <p:spPr>
          <a:xfrm>
            <a:off x="612000" y="611999"/>
            <a:ext cx="7946125" cy="3924000"/>
          </a:xfrm>
          <a:prstGeom prst="rect">
            <a:avLst/>
          </a:prstGeom>
          <a:solidFill>
            <a:srgbClr val="D8D8D8"/>
          </a:solidFill>
          <a:ln>
            <a:noFill/>
          </a:ln>
        </p:spPr>
      </p:sp>
      <p:sp>
        <p:nvSpPr>
          <p:cNvPr id="296" name="Google Shape;296;p62"/>
          <p:cNvSpPr txBox="1">
            <a:spLocks noGrp="1"/>
          </p:cNvSpPr>
          <p:nvPr>
            <p:ph type="dt" idx="10"/>
          </p:nvPr>
        </p:nvSpPr>
        <p:spPr>
          <a:xfrm>
            <a:off x="7056000" y="4788000"/>
            <a:ext cx="1440000" cy="180000"/>
          </a:xfrm>
          <a:prstGeom prst="rect">
            <a:avLst/>
          </a:prstGeom>
          <a:noFill/>
          <a:ln>
            <a:noFill/>
          </a:ln>
        </p:spPr>
        <p:txBody>
          <a:bodyPr spcFirstLastPara="1" wrap="square" lIns="0" tIns="0" rIns="0" bIns="0" anchor="t" anchorCtr="0">
            <a:noAutofit/>
          </a:bodyPr>
          <a:lstStyle>
            <a:lvl1pPr lvl="0" algn="r">
              <a:lnSpc>
                <a:spcPct val="100000"/>
              </a:lnSpc>
              <a:spcBef>
                <a:spcPts val="0"/>
              </a:spcBef>
              <a:spcAft>
                <a:spcPts val="0"/>
              </a:spcAft>
              <a:buSzPts val="1400"/>
              <a:buNone/>
              <a:defRPr>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97" name="Google Shape;297;p62"/>
          <p:cNvSpPr txBox="1">
            <a:spLocks noGrp="1"/>
          </p:cNvSpPr>
          <p:nvPr>
            <p:ph type="ftr" idx="11"/>
          </p:nvPr>
        </p:nvSpPr>
        <p:spPr>
          <a:xfrm>
            <a:off x="612000" y="4788000"/>
            <a:ext cx="3960000" cy="180000"/>
          </a:xfrm>
          <a:prstGeom prst="rect">
            <a:avLst/>
          </a:prstGeom>
          <a:noFill/>
          <a:ln>
            <a:noFill/>
          </a:ln>
        </p:spPr>
        <p:txBody>
          <a:bodyPr spcFirstLastPara="1" wrap="square" lIns="0" tIns="0" rIns="0" bIns="0" anchor="t" anchorCtr="0">
            <a:noAutofit/>
          </a:bodyPr>
          <a:lstStyle>
            <a:lvl1pPr lvl="0" algn="l">
              <a:lnSpc>
                <a:spcPct val="100000"/>
              </a:lnSpc>
              <a:spcBef>
                <a:spcPts val="0"/>
              </a:spcBef>
              <a:spcAft>
                <a:spcPts val="0"/>
              </a:spcAft>
              <a:buSzPts val="1400"/>
              <a:buNone/>
              <a:defRPr>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98" name="Google Shape;298;p62"/>
          <p:cNvSpPr txBox="1">
            <a:spLocks noGrp="1"/>
          </p:cNvSpPr>
          <p:nvPr>
            <p:ph type="sldNum" idx="12"/>
          </p:nvPr>
        </p:nvSpPr>
        <p:spPr>
          <a:xfrm>
            <a:off x="8751600" y="4788000"/>
            <a:ext cx="392400" cy="180000"/>
          </a:xfrm>
          <a:prstGeom prst="rect">
            <a:avLst/>
          </a:prstGeom>
          <a:noFill/>
          <a:ln>
            <a:noFill/>
          </a:ln>
        </p:spPr>
        <p:txBody>
          <a:bodyPr spcFirstLastPara="1" wrap="square" lIns="0" tIns="0" rIns="0" bIns="0" anchor="t" anchorCtr="0">
            <a:noAutofit/>
          </a:bodyPr>
          <a:lstStyle>
            <a:lvl1pPr marL="0" marR="0" lvl="0" indent="0" algn="l">
              <a:lnSpc>
                <a:spcPct val="100000"/>
              </a:lnSpc>
              <a:spcBef>
                <a:spcPts val="0"/>
              </a:spcBef>
              <a:spcAft>
                <a:spcPts val="0"/>
              </a:spcAft>
              <a:buClr>
                <a:srgbClr val="000000"/>
              </a:buClr>
              <a:buSzPts val="900"/>
              <a:buFont typeface="Arial"/>
              <a:buNone/>
              <a:defRPr sz="900" b="0" i="0" u="none" strike="noStrike" cap="none">
                <a:solidFill>
                  <a:schemeClr val="lt1"/>
                </a:solidFill>
                <a:latin typeface="Arial"/>
                <a:ea typeface="Arial"/>
                <a:cs typeface="Arial"/>
                <a:sym typeface="Arial"/>
              </a:defRPr>
            </a:lvl1pPr>
            <a:lvl2pPr marL="0" marR="0" lvl="1" indent="0" algn="l">
              <a:lnSpc>
                <a:spcPct val="100000"/>
              </a:lnSpc>
              <a:spcBef>
                <a:spcPts val="0"/>
              </a:spcBef>
              <a:spcAft>
                <a:spcPts val="0"/>
              </a:spcAft>
              <a:buClr>
                <a:srgbClr val="000000"/>
              </a:buClr>
              <a:buSzPts val="900"/>
              <a:buFont typeface="Arial"/>
              <a:buNone/>
              <a:defRPr sz="900" b="0" i="0" u="none" strike="noStrike" cap="none">
                <a:solidFill>
                  <a:schemeClr val="lt1"/>
                </a:solidFill>
                <a:latin typeface="Arial"/>
                <a:ea typeface="Arial"/>
                <a:cs typeface="Arial"/>
                <a:sym typeface="Arial"/>
              </a:defRPr>
            </a:lvl2pPr>
            <a:lvl3pPr marL="0" marR="0" lvl="2" indent="0" algn="l">
              <a:lnSpc>
                <a:spcPct val="100000"/>
              </a:lnSpc>
              <a:spcBef>
                <a:spcPts val="0"/>
              </a:spcBef>
              <a:spcAft>
                <a:spcPts val="0"/>
              </a:spcAft>
              <a:buClr>
                <a:srgbClr val="000000"/>
              </a:buClr>
              <a:buSzPts val="900"/>
              <a:buFont typeface="Arial"/>
              <a:buNone/>
              <a:defRPr sz="900" b="0" i="0" u="none" strike="noStrike" cap="none">
                <a:solidFill>
                  <a:schemeClr val="lt1"/>
                </a:solidFill>
                <a:latin typeface="Arial"/>
                <a:ea typeface="Arial"/>
                <a:cs typeface="Arial"/>
                <a:sym typeface="Arial"/>
              </a:defRPr>
            </a:lvl3pPr>
            <a:lvl4pPr marL="0" marR="0" lvl="3" indent="0" algn="l">
              <a:lnSpc>
                <a:spcPct val="100000"/>
              </a:lnSpc>
              <a:spcBef>
                <a:spcPts val="0"/>
              </a:spcBef>
              <a:spcAft>
                <a:spcPts val="0"/>
              </a:spcAft>
              <a:buClr>
                <a:srgbClr val="000000"/>
              </a:buClr>
              <a:buSzPts val="900"/>
              <a:buFont typeface="Arial"/>
              <a:buNone/>
              <a:defRPr sz="900" b="0" i="0" u="none" strike="noStrike" cap="none">
                <a:solidFill>
                  <a:schemeClr val="lt1"/>
                </a:solidFill>
                <a:latin typeface="Arial"/>
                <a:ea typeface="Arial"/>
                <a:cs typeface="Arial"/>
                <a:sym typeface="Arial"/>
              </a:defRPr>
            </a:lvl4pPr>
            <a:lvl5pPr marL="0" marR="0" lvl="4" indent="0" algn="l">
              <a:lnSpc>
                <a:spcPct val="100000"/>
              </a:lnSpc>
              <a:spcBef>
                <a:spcPts val="0"/>
              </a:spcBef>
              <a:spcAft>
                <a:spcPts val="0"/>
              </a:spcAft>
              <a:buClr>
                <a:srgbClr val="000000"/>
              </a:buClr>
              <a:buSzPts val="900"/>
              <a:buFont typeface="Arial"/>
              <a:buNone/>
              <a:defRPr sz="900" b="0" i="0" u="none" strike="noStrike" cap="none">
                <a:solidFill>
                  <a:schemeClr val="lt1"/>
                </a:solidFill>
                <a:latin typeface="Arial"/>
                <a:ea typeface="Arial"/>
                <a:cs typeface="Arial"/>
                <a:sym typeface="Arial"/>
              </a:defRPr>
            </a:lvl5pPr>
            <a:lvl6pPr marL="0" marR="0" lvl="5" indent="0" algn="l">
              <a:lnSpc>
                <a:spcPct val="100000"/>
              </a:lnSpc>
              <a:spcBef>
                <a:spcPts val="0"/>
              </a:spcBef>
              <a:spcAft>
                <a:spcPts val="0"/>
              </a:spcAft>
              <a:buClr>
                <a:srgbClr val="000000"/>
              </a:buClr>
              <a:buSzPts val="900"/>
              <a:buFont typeface="Arial"/>
              <a:buNone/>
              <a:defRPr sz="900" b="0" i="0" u="none" strike="noStrike" cap="none">
                <a:solidFill>
                  <a:schemeClr val="lt1"/>
                </a:solidFill>
                <a:latin typeface="Arial"/>
                <a:ea typeface="Arial"/>
                <a:cs typeface="Arial"/>
                <a:sym typeface="Arial"/>
              </a:defRPr>
            </a:lvl6pPr>
            <a:lvl7pPr marL="0" marR="0" lvl="6" indent="0" algn="l">
              <a:lnSpc>
                <a:spcPct val="100000"/>
              </a:lnSpc>
              <a:spcBef>
                <a:spcPts val="0"/>
              </a:spcBef>
              <a:spcAft>
                <a:spcPts val="0"/>
              </a:spcAft>
              <a:buClr>
                <a:srgbClr val="000000"/>
              </a:buClr>
              <a:buSzPts val="900"/>
              <a:buFont typeface="Arial"/>
              <a:buNone/>
              <a:defRPr sz="900" b="0" i="0" u="none" strike="noStrike" cap="none">
                <a:solidFill>
                  <a:schemeClr val="lt1"/>
                </a:solidFill>
                <a:latin typeface="Arial"/>
                <a:ea typeface="Arial"/>
                <a:cs typeface="Arial"/>
                <a:sym typeface="Arial"/>
              </a:defRPr>
            </a:lvl7pPr>
            <a:lvl8pPr marL="0" marR="0" lvl="7" indent="0" algn="l">
              <a:lnSpc>
                <a:spcPct val="100000"/>
              </a:lnSpc>
              <a:spcBef>
                <a:spcPts val="0"/>
              </a:spcBef>
              <a:spcAft>
                <a:spcPts val="0"/>
              </a:spcAft>
              <a:buClr>
                <a:srgbClr val="000000"/>
              </a:buClr>
              <a:buSzPts val="900"/>
              <a:buFont typeface="Arial"/>
              <a:buNone/>
              <a:defRPr sz="900" b="0" i="0" u="none" strike="noStrike" cap="none">
                <a:solidFill>
                  <a:schemeClr val="lt1"/>
                </a:solidFill>
                <a:latin typeface="Arial"/>
                <a:ea typeface="Arial"/>
                <a:cs typeface="Arial"/>
                <a:sym typeface="Arial"/>
              </a:defRPr>
            </a:lvl8pPr>
            <a:lvl9pPr marL="0" marR="0" lvl="8" indent="0" algn="l">
              <a:lnSpc>
                <a:spcPct val="100000"/>
              </a:lnSpc>
              <a:spcBef>
                <a:spcPts val="0"/>
              </a:spcBef>
              <a:spcAft>
                <a:spcPts val="0"/>
              </a:spcAft>
              <a:buClr>
                <a:srgbClr val="000000"/>
              </a:buClr>
              <a:buSzPts val="900"/>
              <a:buFont typeface="Arial"/>
              <a:buNone/>
              <a:defRPr sz="900" b="0" i="0" u="none" strike="noStrike" cap="none">
                <a:solidFill>
                  <a:schemeClr val="lt1"/>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nl-NL"/>
              <a:t>‹nr.›</a:t>
            </a:fld>
            <a:endParaRPr/>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matchingName="Afsluiting" type="blank">
  <p:cSld name="BLANK">
    <p:bg>
      <p:bgPr>
        <a:solidFill>
          <a:schemeClr val="dk2"/>
        </a:solidFill>
        <a:effectLst/>
      </p:bgPr>
    </p:bg>
    <p:spTree>
      <p:nvGrpSpPr>
        <p:cNvPr id="1" name="Shape 299"/>
        <p:cNvGrpSpPr/>
        <p:nvPr/>
      </p:nvGrpSpPr>
      <p:grpSpPr>
        <a:xfrm>
          <a:off x="0" y="0"/>
          <a:ext cx="0" cy="0"/>
          <a:chOff x="0" y="0"/>
          <a:chExt cx="0" cy="0"/>
        </a:xfrm>
      </p:grpSpPr>
      <p:pic>
        <p:nvPicPr>
          <p:cNvPr id="300" name="Google Shape;300;p63" descr="Afbeelding met tekst&#10;&#10;Automatisch gegenereerde beschrijving"/>
          <p:cNvPicPr preferRelativeResize="0"/>
          <p:nvPr/>
        </p:nvPicPr>
        <p:blipFill rotWithShape="1">
          <a:blip r:embed="rId2">
            <a:alphaModFix/>
          </a:blip>
          <a:srcRect/>
          <a:stretch/>
        </p:blipFill>
        <p:spPr>
          <a:xfrm>
            <a:off x="2618575" y="989570"/>
            <a:ext cx="3763176" cy="2659251"/>
          </a:xfrm>
          <a:prstGeom prst="rect">
            <a:avLst/>
          </a:prstGeom>
          <a:noFill/>
          <a:ln>
            <a:noFill/>
          </a:ln>
        </p:spPr>
      </p:pic>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matchingName="Tekst met foto 1">
  <p:cSld name="Tekst met foto 1">
    <p:spTree>
      <p:nvGrpSpPr>
        <p:cNvPr id="1" name="Shape 308"/>
        <p:cNvGrpSpPr/>
        <p:nvPr/>
      </p:nvGrpSpPr>
      <p:grpSpPr>
        <a:xfrm>
          <a:off x="0" y="0"/>
          <a:ext cx="0" cy="0"/>
          <a:chOff x="0" y="0"/>
          <a:chExt cx="0" cy="0"/>
        </a:xfrm>
      </p:grpSpPr>
      <p:sp>
        <p:nvSpPr>
          <p:cNvPr id="309" name="Google Shape;309;p30"/>
          <p:cNvSpPr>
            <a:spLocks noGrp="1"/>
          </p:cNvSpPr>
          <p:nvPr>
            <p:ph type="pic" idx="2"/>
          </p:nvPr>
        </p:nvSpPr>
        <p:spPr>
          <a:xfrm>
            <a:off x="4572000" y="0"/>
            <a:ext cx="4572000" cy="5143500"/>
          </a:xfrm>
          <a:prstGeom prst="rect">
            <a:avLst/>
          </a:prstGeom>
          <a:solidFill>
            <a:srgbClr val="D8D8D8"/>
          </a:solidFill>
          <a:ln>
            <a:noFill/>
          </a:ln>
        </p:spPr>
      </p:sp>
      <p:sp>
        <p:nvSpPr>
          <p:cNvPr id="310" name="Google Shape;310;p30"/>
          <p:cNvSpPr/>
          <p:nvPr/>
        </p:nvSpPr>
        <p:spPr>
          <a:xfrm>
            <a:off x="0" y="0"/>
            <a:ext cx="4572000" cy="5144400"/>
          </a:xfrm>
          <a:prstGeom prst="rect">
            <a:avLst/>
          </a:prstGeom>
          <a:solidFill>
            <a:schemeClr val="dk2"/>
          </a:soli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000000"/>
              </a:buClr>
              <a:buSzPts val="1350"/>
              <a:buFont typeface="Arial"/>
              <a:buNone/>
            </a:pPr>
            <a:endParaRPr sz="1350" b="0" i="0" u="none" strike="noStrike" cap="none">
              <a:solidFill>
                <a:schemeClr val="accent1"/>
              </a:solidFill>
              <a:latin typeface="Arial"/>
              <a:ea typeface="Arial"/>
              <a:cs typeface="Arial"/>
              <a:sym typeface="Arial"/>
            </a:endParaRPr>
          </a:p>
        </p:txBody>
      </p:sp>
      <p:sp>
        <p:nvSpPr>
          <p:cNvPr id="311" name="Google Shape;311;p30"/>
          <p:cNvSpPr txBox="1">
            <a:spLocks noGrp="1"/>
          </p:cNvSpPr>
          <p:nvPr>
            <p:ph type="title"/>
          </p:nvPr>
        </p:nvSpPr>
        <p:spPr>
          <a:xfrm>
            <a:off x="432000" y="899999"/>
            <a:ext cx="3708000" cy="1440000"/>
          </a:xfrm>
          <a:prstGeom prst="rect">
            <a:avLst/>
          </a:prstGeom>
          <a:noFill/>
          <a:ln>
            <a:noFill/>
          </a:ln>
        </p:spPr>
        <p:txBody>
          <a:bodyPr spcFirstLastPara="1" wrap="square" lIns="0" tIns="0" rIns="0" bIns="0" anchor="t" anchorCtr="0">
            <a:noAutofit/>
          </a:bodyPr>
          <a:lstStyle>
            <a:lvl1pPr lvl="0" algn="l">
              <a:lnSpc>
                <a:spcPct val="90000"/>
              </a:lnSpc>
              <a:spcBef>
                <a:spcPts val="0"/>
              </a:spcBef>
              <a:spcAft>
                <a:spcPts val="0"/>
              </a:spcAft>
              <a:buClr>
                <a:schemeClr val="lt1"/>
              </a:buClr>
              <a:buSzPts val="3700"/>
              <a:buFont typeface="Arial"/>
              <a:buNone/>
              <a:defRPr sz="3700">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12" name="Google Shape;312;p30"/>
          <p:cNvSpPr txBox="1">
            <a:spLocks noGrp="1"/>
          </p:cNvSpPr>
          <p:nvPr>
            <p:ph type="body" idx="1"/>
          </p:nvPr>
        </p:nvSpPr>
        <p:spPr>
          <a:xfrm>
            <a:off x="432000" y="2412000"/>
            <a:ext cx="3708000" cy="2268000"/>
          </a:xfrm>
          <a:prstGeom prst="rect">
            <a:avLst/>
          </a:prstGeom>
          <a:noFill/>
          <a:ln>
            <a:noFill/>
          </a:ln>
        </p:spPr>
        <p:txBody>
          <a:bodyPr spcFirstLastPara="1" wrap="square" lIns="0" tIns="0" rIns="0" bIns="0" anchor="t" anchorCtr="0">
            <a:noAutofit/>
          </a:bodyPr>
          <a:lstStyle>
            <a:lvl1pPr marL="457200" lvl="0" indent="-336550" algn="l">
              <a:lnSpc>
                <a:spcPct val="117647"/>
              </a:lnSpc>
              <a:spcBef>
                <a:spcPts val="0"/>
              </a:spcBef>
              <a:spcAft>
                <a:spcPts val="0"/>
              </a:spcAft>
              <a:buClr>
                <a:schemeClr val="lt1"/>
              </a:buClr>
              <a:buSzPts val="1700"/>
              <a:buChar char="•"/>
              <a:defRPr>
                <a:solidFill>
                  <a:schemeClr val="lt1"/>
                </a:solidFill>
              </a:defRPr>
            </a:lvl1pPr>
            <a:lvl2pPr marL="914400" lvl="1" indent="-336550" algn="l">
              <a:lnSpc>
                <a:spcPct val="117647"/>
              </a:lnSpc>
              <a:spcBef>
                <a:spcPts val="0"/>
              </a:spcBef>
              <a:spcAft>
                <a:spcPts val="0"/>
              </a:spcAft>
              <a:buClr>
                <a:schemeClr val="lt1"/>
              </a:buClr>
              <a:buSzPts val="1700"/>
              <a:buChar char="•"/>
              <a:defRPr>
                <a:solidFill>
                  <a:schemeClr val="lt1"/>
                </a:solidFill>
              </a:defRPr>
            </a:lvl2pPr>
            <a:lvl3pPr marL="1371600" lvl="2" indent="-336550" algn="l">
              <a:lnSpc>
                <a:spcPct val="117647"/>
              </a:lnSpc>
              <a:spcBef>
                <a:spcPts val="0"/>
              </a:spcBef>
              <a:spcAft>
                <a:spcPts val="0"/>
              </a:spcAft>
              <a:buClr>
                <a:schemeClr val="lt1"/>
              </a:buClr>
              <a:buSzPts val="1700"/>
              <a:buChar char="•"/>
              <a:defRPr>
                <a:solidFill>
                  <a:schemeClr val="lt1"/>
                </a:solidFill>
              </a:defRPr>
            </a:lvl3pPr>
            <a:lvl4pPr marL="1828800" lvl="3" indent="-336550" algn="l">
              <a:lnSpc>
                <a:spcPct val="117647"/>
              </a:lnSpc>
              <a:spcBef>
                <a:spcPts val="0"/>
              </a:spcBef>
              <a:spcAft>
                <a:spcPts val="0"/>
              </a:spcAft>
              <a:buClr>
                <a:schemeClr val="lt1"/>
              </a:buClr>
              <a:buSzPts val="1700"/>
              <a:buChar char="•"/>
              <a:defRPr>
                <a:solidFill>
                  <a:schemeClr val="lt1"/>
                </a:solidFill>
              </a:defRPr>
            </a:lvl4pPr>
            <a:lvl5pPr marL="2286000" lvl="4" indent="-336550" algn="l">
              <a:lnSpc>
                <a:spcPct val="117647"/>
              </a:lnSpc>
              <a:spcBef>
                <a:spcPts val="0"/>
              </a:spcBef>
              <a:spcAft>
                <a:spcPts val="0"/>
              </a:spcAft>
              <a:buClr>
                <a:schemeClr val="lt1"/>
              </a:buClr>
              <a:buSzPts val="1700"/>
              <a:buChar char="•"/>
              <a:defRPr>
                <a:solidFill>
                  <a:schemeClr val="lt1"/>
                </a:solidFill>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313" name="Google Shape;313;p30"/>
          <p:cNvSpPr txBox="1">
            <a:spLocks noGrp="1"/>
          </p:cNvSpPr>
          <p:nvPr>
            <p:ph type="ftr" idx="11"/>
          </p:nvPr>
        </p:nvSpPr>
        <p:spPr>
          <a:xfrm>
            <a:off x="612000" y="4788000"/>
            <a:ext cx="3960000" cy="180000"/>
          </a:xfrm>
          <a:prstGeom prst="rect">
            <a:avLst/>
          </a:prstGeom>
          <a:noFill/>
          <a:ln>
            <a:noFill/>
          </a:ln>
        </p:spPr>
        <p:txBody>
          <a:bodyPr spcFirstLastPara="1" wrap="square" lIns="0" tIns="0" rIns="0" bIns="0" anchor="t" anchorCtr="0">
            <a:noAutofit/>
          </a:bodyPr>
          <a:lstStyle>
            <a:lvl1pPr lvl="0" algn="l">
              <a:lnSpc>
                <a:spcPct val="100000"/>
              </a:lnSpc>
              <a:spcBef>
                <a:spcPts val="0"/>
              </a:spcBef>
              <a:spcAft>
                <a:spcPts val="0"/>
              </a:spcAft>
              <a:buSzPts val="1400"/>
              <a:buNone/>
              <a:defRPr>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14" name="Google Shape;314;p30"/>
          <p:cNvSpPr txBox="1">
            <a:spLocks noGrp="1"/>
          </p:cNvSpPr>
          <p:nvPr>
            <p:ph type="body" idx="3"/>
          </p:nvPr>
        </p:nvSpPr>
        <p:spPr>
          <a:xfrm>
            <a:off x="8751600" y="396670"/>
            <a:ext cx="392400" cy="1670400"/>
          </a:xfrm>
          <a:prstGeom prst="rect">
            <a:avLst/>
          </a:prstGeom>
          <a:blipFill rotWithShape="1">
            <a:blip r:embed="rId2">
              <a:alphaModFix/>
            </a:blip>
            <a:stretch>
              <a:fillRect l="144" r="-141"/>
            </a:stretch>
          </a:blipFill>
          <a:ln>
            <a:noFill/>
          </a:ln>
        </p:spPr>
        <p:txBody>
          <a:bodyPr spcFirstLastPara="1" wrap="square" lIns="0" tIns="0" rIns="0" bIns="0" anchor="t" anchorCtr="0">
            <a:noAutofit/>
          </a:bodyPr>
          <a:lstStyle>
            <a:lvl1pPr marL="457200" lvl="0" indent="-228600" algn="l">
              <a:lnSpc>
                <a:spcPct val="166666"/>
              </a:lnSpc>
              <a:spcBef>
                <a:spcPts val="0"/>
              </a:spcBef>
              <a:spcAft>
                <a:spcPts val="0"/>
              </a:spcAft>
              <a:buClr>
                <a:schemeClr val="dk2"/>
              </a:buClr>
              <a:buSzPts val="1200"/>
              <a:buNone/>
              <a:defRPr sz="1200"/>
            </a:lvl1pPr>
            <a:lvl2pPr marL="914400" lvl="1" indent="-228600" algn="l">
              <a:lnSpc>
                <a:spcPct val="190476"/>
              </a:lnSpc>
              <a:spcBef>
                <a:spcPts val="0"/>
              </a:spcBef>
              <a:spcAft>
                <a:spcPts val="0"/>
              </a:spcAft>
              <a:buClr>
                <a:schemeClr val="dk2"/>
              </a:buClr>
              <a:buSzPts val="1050"/>
              <a:buNone/>
              <a:defRPr sz="1050"/>
            </a:lvl2pPr>
            <a:lvl3pPr marL="1371600" lvl="2" indent="-228600" algn="l">
              <a:lnSpc>
                <a:spcPct val="222222"/>
              </a:lnSpc>
              <a:spcBef>
                <a:spcPts val="0"/>
              </a:spcBef>
              <a:spcAft>
                <a:spcPts val="0"/>
              </a:spcAft>
              <a:buClr>
                <a:schemeClr val="dk2"/>
              </a:buClr>
              <a:buSzPts val="900"/>
              <a:buNone/>
              <a:defRPr sz="900"/>
            </a:lvl3pPr>
            <a:lvl4pPr marL="1828800" lvl="3" indent="-228600" algn="l">
              <a:lnSpc>
                <a:spcPct val="266666"/>
              </a:lnSpc>
              <a:spcBef>
                <a:spcPts val="0"/>
              </a:spcBef>
              <a:spcAft>
                <a:spcPts val="0"/>
              </a:spcAft>
              <a:buClr>
                <a:schemeClr val="dk2"/>
              </a:buClr>
              <a:buSzPts val="750"/>
              <a:buNone/>
              <a:defRPr sz="750"/>
            </a:lvl4pPr>
            <a:lvl5pPr marL="2286000" lvl="4" indent="-228600" algn="l">
              <a:lnSpc>
                <a:spcPct val="266666"/>
              </a:lnSpc>
              <a:spcBef>
                <a:spcPts val="0"/>
              </a:spcBef>
              <a:spcAft>
                <a:spcPts val="0"/>
              </a:spcAft>
              <a:buClr>
                <a:schemeClr val="dk2"/>
              </a:buClr>
              <a:buSzPts val="750"/>
              <a:buNone/>
              <a:defRPr sz="750"/>
            </a:lvl5pPr>
            <a:lvl6pPr marL="2743200" lvl="5" indent="-228600" algn="l">
              <a:lnSpc>
                <a:spcPct val="90000"/>
              </a:lnSpc>
              <a:spcBef>
                <a:spcPts val="375"/>
              </a:spcBef>
              <a:spcAft>
                <a:spcPts val="0"/>
              </a:spcAft>
              <a:buClr>
                <a:schemeClr val="dk1"/>
              </a:buClr>
              <a:buSzPts val="750"/>
              <a:buNone/>
              <a:defRPr sz="750"/>
            </a:lvl6pPr>
            <a:lvl7pPr marL="3200400" lvl="6" indent="-228600" algn="l">
              <a:lnSpc>
                <a:spcPct val="90000"/>
              </a:lnSpc>
              <a:spcBef>
                <a:spcPts val="375"/>
              </a:spcBef>
              <a:spcAft>
                <a:spcPts val="0"/>
              </a:spcAft>
              <a:buClr>
                <a:schemeClr val="dk1"/>
              </a:buClr>
              <a:buSzPts val="750"/>
              <a:buNone/>
              <a:defRPr sz="750"/>
            </a:lvl7pPr>
            <a:lvl8pPr marL="3657600" lvl="7" indent="-228600" algn="l">
              <a:lnSpc>
                <a:spcPct val="90000"/>
              </a:lnSpc>
              <a:spcBef>
                <a:spcPts val="375"/>
              </a:spcBef>
              <a:spcAft>
                <a:spcPts val="0"/>
              </a:spcAft>
              <a:buClr>
                <a:schemeClr val="dk1"/>
              </a:buClr>
              <a:buSzPts val="750"/>
              <a:buNone/>
              <a:defRPr sz="750"/>
            </a:lvl8pPr>
            <a:lvl9pPr marL="4114800" lvl="8" indent="-228600" algn="l">
              <a:lnSpc>
                <a:spcPct val="90000"/>
              </a:lnSpc>
              <a:spcBef>
                <a:spcPts val="375"/>
              </a:spcBef>
              <a:spcAft>
                <a:spcPts val="0"/>
              </a:spcAft>
              <a:buClr>
                <a:schemeClr val="dk1"/>
              </a:buClr>
              <a:buSzPts val="750"/>
              <a:buNone/>
              <a:defRPr sz="750"/>
            </a:lvl9pPr>
          </a:lstStyle>
          <a:p>
            <a:endParaRPr/>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matchingName="Titel">
  <p:cSld name="Titel">
    <p:bg>
      <p:bgPr>
        <a:solidFill>
          <a:schemeClr val="dk2"/>
        </a:solidFill>
        <a:effectLst/>
      </p:bgPr>
    </p:bg>
    <p:spTree>
      <p:nvGrpSpPr>
        <p:cNvPr id="1" name="Shape 315"/>
        <p:cNvGrpSpPr/>
        <p:nvPr/>
      </p:nvGrpSpPr>
      <p:grpSpPr>
        <a:xfrm>
          <a:off x="0" y="0"/>
          <a:ext cx="0" cy="0"/>
          <a:chOff x="0" y="0"/>
          <a:chExt cx="0" cy="0"/>
        </a:xfrm>
      </p:grpSpPr>
      <p:sp>
        <p:nvSpPr>
          <p:cNvPr id="316" name="Google Shape;316;p42"/>
          <p:cNvSpPr txBox="1">
            <a:spLocks noGrp="1"/>
          </p:cNvSpPr>
          <p:nvPr>
            <p:ph type="ctrTitle"/>
          </p:nvPr>
        </p:nvSpPr>
        <p:spPr>
          <a:xfrm>
            <a:off x="615951" y="3358194"/>
            <a:ext cx="7607300" cy="970540"/>
          </a:xfrm>
          <a:prstGeom prst="rect">
            <a:avLst/>
          </a:prstGeom>
          <a:noFill/>
          <a:ln>
            <a:noFill/>
          </a:ln>
        </p:spPr>
        <p:txBody>
          <a:bodyPr spcFirstLastPara="1" wrap="square" lIns="0" tIns="0" rIns="0" bIns="0" anchor="t" anchorCtr="0">
            <a:noAutofit/>
          </a:bodyPr>
          <a:lstStyle>
            <a:lvl1pPr lvl="0" algn="ctr">
              <a:lnSpc>
                <a:spcPct val="90000"/>
              </a:lnSpc>
              <a:spcBef>
                <a:spcPts val="0"/>
              </a:spcBef>
              <a:spcAft>
                <a:spcPts val="0"/>
              </a:spcAft>
              <a:buClr>
                <a:schemeClr val="lt1"/>
              </a:buClr>
              <a:buSzPts val="5400"/>
              <a:buFont typeface="Arial"/>
              <a:buNone/>
              <a:defRPr sz="5400">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pic>
        <p:nvPicPr>
          <p:cNvPr id="317" name="Google Shape;317;p42" descr="Afbeelding met tekst&#10;&#10;Automatisch gegenereerde beschrijving"/>
          <p:cNvPicPr preferRelativeResize="0"/>
          <p:nvPr/>
        </p:nvPicPr>
        <p:blipFill rotWithShape="1">
          <a:blip r:embed="rId2">
            <a:alphaModFix/>
          </a:blip>
          <a:srcRect/>
          <a:stretch/>
        </p:blipFill>
        <p:spPr>
          <a:xfrm>
            <a:off x="2618575" y="522845"/>
            <a:ext cx="3763176" cy="2659251"/>
          </a:xfrm>
          <a:prstGeom prst="rect">
            <a:avLst/>
          </a:prstGeom>
          <a:noFill/>
          <a:ln>
            <a:noFill/>
          </a:ln>
        </p:spPr>
      </p:pic>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matchingName="Sectie">
  <p:cSld name="Sectie">
    <p:bg>
      <p:bgPr>
        <a:solidFill>
          <a:schemeClr val="dk2"/>
        </a:solidFill>
        <a:effectLst/>
      </p:bgPr>
    </p:bg>
    <p:spTree>
      <p:nvGrpSpPr>
        <p:cNvPr id="1" name="Shape 318"/>
        <p:cNvGrpSpPr/>
        <p:nvPr/>
      </p:nvGrpSpPr>
      <p:grpSpPr>
        <a:xfrm>
          <a:off x="0" y="0"/>
          <a:ext cx="0" cy="0"/>
          <a:chOff x="0" y="0"/>
          <a:chExt cx="0" cy="0"/>
        </a:xfrm>
      </p:grpSpPr>
      <p:sp>
        <p:nvSpPr>
          <p:cNvPr id="319" name="Google Shape;319;p43"/>
          <p:cNvSpPr txBox="1">
            <a:spLocks noGrp="1"/>
          </p:cNvSpPr>
          <p:nvPr>
            <p:ph type="ctrTitle"/>
          </p:nvPr>
        </p:nvSpPr>
        <p:spPr>
          <a:xfrm>
            <a:off x="720000" y="899999"/>
            <a:ext cx="7276631" cy="2484001"/>
          </a:xfrm>
          <a:prstGeom prst="rect">
            <a:avLst/>
          </a:prstGeom>
          <a:noFill/>
          <a:ln>
            <a:noFill/>
          </a:ln>
        </p:spPr>
        <p:txBody>
          <a:bodyPr spcFirstLastPara="1" wrap="square" lIns="0" tIns="0" rIns="0" bIns="0" anchor="t" anchorCtr="0">
            <a:noAutofit/>
          </a:bodyPr>
          <a:lstStyle>
            <a:lvl1pPr lvl="0" algn="l">
              <a:lnSpc>
                <a:spcPct val="120000"/>
              </a:lnSpc>
              <a:spcBef>
                <a:spcPts val="0"/>
              </a:spcBef>
              <a:spcAft>
                <a:spcPts val="0"/>
              </a:spcAft>
              <a:buClr>
                <a:schemeClr val="lt1"/>
              </a:buClr>
              <a:buSzPts val="5400"/>
              <a:buFont typeface="Arial"/>
              <a:buNone/>
              <a:defRPr sz="5400">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20" name="Google Shape;320;p43"/>
          <p:cNvSpPr txBox="1">
            <a:spLocks noGrp="1"/>
          </p:cNvSpPr>
          <p:nvPr>
            <p:ph type="dt" idx="10"/>
          </p:nvPr>
        </p:nvSpPr>
        <p:spPr>
          <a:xfrm>
            <a:off x="7056000" y="4788000"/>
            <a:ext cx="1440000" cy="180000"/>
          </a:xfrm>
          <a:prstGeom prst="rect">
            <a:avLst/>
          </a:prstGeom>
          <a:noFill/>
          <a:ln>
            <a:noFill/>
          </a:ln>
        </p:spPr>
        <p:txBody>
          <a:bodyPr spcFirstLastPara="1" wrap="square" lIns="0" tIns="0" rIns="0" bIns="0" anchor="t" anchorCtr="0">
            <a:noAutofit/>
          </a:bodyPr>
          <a:lstStyle>
            <a:lvl1pPr lvl="0" algn="r">
              <a:lnSpc>
                <a:spcPct val="100000"/>
              </a:lnSpc>
              <a:spcBef>
                <a:spcPts val="0"/>
              </a:spcBef>
              <a:spcAft>
                <a:spcPts val="0"/>
              </a:spcAft>
              <a:buSzPts val="1400"/>
              <a:buNone/>
              <a:defRPr>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21" name="Google Shape;321;p43"/>
          <p:cNvSpPr txBox="1">
            <a:spLocks noGrp="1"/>
          </p:cNvSpPr>
          <p:nvPr>
            <p:ph type="ftr" idx="11"/>
          </p:nvPr>
        </p:nvSpPr>
        <p:spPr>
          <a:xfrm>
            <a:off x="612000" y="4788000"/>
            <a:ext cx="3960000" cy="180000"/>
          </a:xfrm>
          <a:prstGeom prst="rect">
            <a:avLst/>
          </a:prstGeom>
          <a:noFill/>
          <a:ln>
            <a:noFill/>
          </a:ln>
        </p:spPr>
        <p:txBody>
          <a:bodyPr spcFirstLastPara="1" wrap="square" lIns="0" tIns="0" rIns="0" bIns="0" anchor="t" anchorCtr="0">
            <a:noAutofit/>
          </a:bodyPr>
          <a:lstStyle>
            <a:lvl1pPr lvl="0" algn="l">
              <a:lnSpc>
                <a:spcPct val="100000"/>
              </a:lnSpc>
              <a:spcBef>
                <a:spcPts val="0"/>
              </a:spcBef>
              <a:spcAft>
                <a:spcPts val="0"/>
              </a:spcAft>
              <a:buSzPts val="1400"/>
              <a:buNone/>
              <a:defRPr>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22" name="Google Shape;322;p43"/>
          <p:cNvSpPr txBox="1">
            <a:spLocks noGrp="1"/>
          </p:cNvSpPr>
          <p:nvPr>
            <p:ph type="sldNum" idx="12"/>
          </p:nvPr>
        </p:nvSpPr>
        <p:spPr>
          <a:xfrm>
            <a:off x="8751600" y="4788000"/>
            <a:ext cx="392400" cy="180000"/>
          </a:xfrm>
          <a:prstGeom prst="rect">
            <a:avLst/>
          </a:prstGeom>
          <a:noFill/>
          <a:ln>
            <a:noFill/>
          </a:ln>
        </p:spPr>
        <p:txBody>
          <a:bodyPr spcFirstLastPara="1" wrap="square" lIns="0" tIns="0" rIns="0" bIns="0" anchor="t" anchorCtr="0">
            <a:noAutofit/>
          </a:bodyPr>
          <a:lstStyle>
            <a:lvl1pPr marL="0" marR="0" lvl="0" indent="0" algn="l">
              <a:lnSpc>
                <a:spcPct val="100000"/>
              </a:lnSpc>
              <a:spcBef>
                <a:spcPts val="0"/>
              </a:spcBef>
              <a:spcAft>
                <a:spcPts val="0"/>
              </a:spcAft>
              <a:buClr>
                <a:srgbClr val="000000"/>
              </a:buClr>
              <a:buSzPts val="900"/>
              <a:buFont typeface="Arial"/>
              <a:buNone/>
              <a:defRPr sz="900" b="0" i="0" u="none" strike="noStrike" cap="none">
                <a:solidFill>
                  <a:schemeClr val="lt1"/>
                </a:solidFill>
                <a:latin typeface="Arial"/>
                <a:ea typeface="Arial"/>
                <a:cs typeface="Arial"/>
                <a:sym typeface="Arial"/>
              </a:defRPr>
            </a:lvl1pPr>
            <a:lvl2pPr marL="0" marR="0" lvl="1" indent="0" algn="l">
              <a:lnSpc>
                <a:spcPct val="100000"/>
              </a:lnSpc>
              <a:spcBef>
                <a:spcPts val="0"/>
              </a:spcBef>
              <a:spcAft>
                <a:spcPts val="0"/>
              </a:spcAft>
              <a:buClr>
                <a:srgbClr val="000000"/>
              </a:buClr>
              <a:buSzPts val="900"/>
              <a:buFont typeface="Arial"/>
              <a:buNone/>
              <a:defRPr sz="900" b="0" i="0" u="none" strike="noStrike" cap="none">
                <a:solidFill>
                  <a:schemeClr val="lt1"/>
                </a:solidFill>
                <a:latin typeface="Arial"/>
                <a:ea typeface="Arial"/>
                <a:cs typeface="Arial"/>
                <a:sym typeface="Arial"/>
              </a:defRPr>
            </a:lvl2pPr>
            <a:lvl3pPr marL="0" marR="0" lvl="2" indent="0" algn="l">
              <a:lnSpc>
                <a:spcPct val="100000"/>
              </a:lnSpc>
              <a:spcBef>
                <a:spcPts val="0"/>
              </a:spcBef>
              <a:spcAft>
                <a:spcPts val="0"/>
              </a:spcAft>
              <a:buClr>
                <a:srgbClr val="000000"/>
              </a:buClr>
              <a:buSzPts val="900"/>
              <a:buFont typeface="Arial"/>
              <a:buNone/>
              <a:defRPr sz="900" b="0" i="0" u="none" strike="noStrike" cap="none">
                <a:solidFill>
                  <a:schemeClr val="lt1"/>
                </a:solidFill>
                <a:latin typeface="Arial"/>
                <a:ea typeface="Arial"/>
                <a:cs typeface="Arial"/>
                <a:sym typeface="Arial"/>
              </a:defRPr>
            </a:lvl3pPr>
            <a:lvl4pPr marL="0" marR="0" lvl="3" indent="0" algn="l">
              <a:lnSpc>
                <a:spcPct val="100000"/>
              </a:lnSpc>
              <a:spcBef>
                <a:spcPts val="0"/>
              </a:spcBef>
              <a:spcAft>
                <a:spcPts val="0"/>
              </a:spcAft>
              <a:buClr>
                <a:srgbClr val="000000"/>
              </a:buClr>
              <a:buSzPts val="900"/>
              <a:buFont typeface="Arial"/>
              <a:buNone/>
              <a:defRPr sz="900" b="0" i="0" u="none" strike="noStrike" cap="none">
                <a:solidFill>
                  <a:schemeClr val="lt1"/>
                </a:solidFill>
                <a:latin typeface="Arial"/>
                <a:ea typeface="Arial"/>
                <a:cs typeface="Arial"/>
                <a:sym typeface="Arial"/>
              </a:defRPr>
            </a:lvl4pPr>
            <a:lvl5pPr marL="0" marR="0" lvl="4" indent="0" algn="l">
              <a:lnSpc>
                <a:spcPct val="100000"/>
              </a:lnSpc>
              <a:spcBef>
                <a:spcPts val="0"/>
              </a:spcBef>
              <a:spcAft>
                <a:spcPts val="0"/>
              </a:spcAft>
              <a:buClr>
                <a:srgbClr val="000000"/>
              </a:buClr>
              <a:buSzPts val="900"/>
              <a:buFont typeface="Arial"/>
              <a:buNone/>
              <a:defRPr sz="900" b="0" i="0" u="none" strike="noStrike" cap="none">
                <a:solidFill>
                  <a:schemeClr val="lt1"/>
                </a:solidFill>
                <a:latin typeface="Arial"/>
                <a:ea typeface="Arial"/>
                <a:cs typeface="Arial"/>
                <a:sym typeface="Arial"/>
              </a:defRPr>
            </a:lvl5pPr>
            <a:lvl6pPr marL="0" marR="0" lvl="5" indent="0" algn="l">
              <a:lnSpc>
                <a:spcPct val="100000"/>
              </a:lnSpc>
              <a:spcBef>
                <a:spcPts val="0"/>
              </a:spcBef>
              <a:spcAft>
                <a:spcPts val="0"/>
              </a:spcAft>
              <a:buClr>
                <a:srgbClr val="000000"/>
              </a:buClr>
              <a:buSzPts val="900"/>
              <a:buFont typeface="Arial"/>
              <a:buNone/>
              <a:defRPr sz="900" b="0" i="0" u="none" strike="noStrike" cap="none">
                <a:solidFill>
                  <a:schemeClr val="lt1"/>
                </a:solidFill>
                <a:latin typeface="Arial"/>
                <a:ea typeface="Arial"/>
                <a:cs typeface="Arial"/>
                <a:sym typeface="Arial"/>
              </a:defRPr>
            </a:lvl6pPr>
            <a:lvl7pPr marL="0" marR="0" lvl="6" indent="0" algn="l">
              <a:lnSpc>
                <a:spcPct val="100000"/>
              </a:lnSpc>
              <a:spcBef>
                <a:spcPts val="0"/>
              </a:spcBef>
              <a:spcAft>
                <a:spcPts val="0"/>
              </a:spcAft>
              <a:buClr>
                <a:srgbClr val="000000"/>
              </a:buClr>
              <a:buSzPts val="900"/>
              <a:buFont typeface="Arial"/>
              <a:buNone/>
              <a:defRPr sz="900" b="0" i="0" u="none" strike="noStrike" cap="none">
                <a:solidFill>
                  <a:schemeClr val="lt1"/>
                </a:solidFill>
                <a:latin typeface="Arial"/>
                <a:ea typeface="Arial"/>
                <a:cs typeface="Arial"/>
                <a:sym typeface="Arial"/>
              </a:defRPr>
            </a:lvl7pPr>
            <a:lvl8pPr marL="0" marR="0" lvl="7" indent="0" algn="l">
              <a:lnSpc>
                <a:spcPct val="100000"/>
              </a:lnSpc>
              <a:spcBef>
                <a:spcPts val="0"/>
              </a:spcBef>
              <a:spcAft>
                <a:spcPts val="0"/>
              </a:spcAft>
              <a:buClr>
                <a:srgbClr val="000000"/>
              </a:buClr>
              <a:buSzPts val="900"/>
              <a:buFont typeface="Arial"/>
              <a:buNone/>
              <a:defRPr sz="900" b="0" i="0" u="none" strike="noStrike" cap="none">
                <a:solidFill>
                  <a:schemeClr val="lt1"/>
                </a:solidFill>
                <a:latin typeface="Arial"/>
                <a:ea typeface="Arial"/>
                <a:cs typeface="Arial"/>
                <a:sym typeface="Arial"/>
              </a:defRPr>
            </a:lvl8pPr>
            <a:lvl9pPr marL="0" marR="0" lvl="8" indent="0" algn="l">
              <a:lnSpc>
                <a:spcPct val="100000"/>
              </a:lnSpc>
              <a:spcBef>
                <a:spcPts val="0"/>
              </a:spcBef>
              <a:spcAft>
                <a:spcPts val="0"/>
              </a:spcAft>
              <a:buClr>
                <a:srgbClr val="000000"/>
              </a:buClr>
              <a:buSzPts val="900"/>
              <a:buFont typeface="Arial"/>
              <a:buNone/>
              <a:defRPr sz="900" b="0" i="0" u="none" strike="noStrike" cap="none">
                <a:solidFill>
                  <a:schemeClr val="lt1"/>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nl-NL"/>
              <a:t>‹nr.›</a:t>
            </a:fld>
            <a:endParaRPr/>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matchingName="Titel en opsomming" type="obj">
  <p:cSld name="OBJECT">
    <p:spTree>
      <p:nvGrpSpPr>
        <p:cNvPr id="1" name="Shape 323"/>
        <p:cNvGrpSpPr/>
        <p:nvPr/>
      </p:nvGrpSpPr>
      <p:grpSpPr>
        <a:xfrm>
          <a:off x="0" y="0"/>
          <a:ext cx="0" cy="0"/>
          <a:chOff x="0" y="0"/>
          <a:chExt cx="0" cy="0"/>
        </a:xfrm>
      </p:grpSpPr>
      <p:sp>
        <p:nvSpPr>
          <p:cNvPr id="324" name="Google Shape;324;p44"/>
          <p:cNvSpPr txBox="1">
            <a:spLocks noGrp="1"/>
          </p:cNvSpPr>
          <p:nvPr>
            <p:ph type="title"/>
          </p:nvPr>
        </p:nvSpPr>
        <p:spPr>
          <a:xfrm>
            <a:off x="612000" y="900000"/>
            <a:ext cx="6300000" cy="1173600"/>
          </a:xfrm>
          <a:prstGeom prst="rect">
            <a:avLst/>
          </a:prstGeom>
          <a:noFill/>
          <a:ln>
            <a:noFill/>
          </a:ln>
        </p:spPr>
        <p:txBody>
          <a:bodyPr spcFirstLastPara="1" wrap="square" lIns="0" tIns="0" rIns="0" bIns="0" anchor="t" anchorCtr="0">
            <a:noAutofit/>
          </a:bodyPr>
          <a:lstStyle>
            <a:lvl1pPr lvl="0" algn="l">
              <a:lnSpc>
                <a:spcPct val="110697"/>
              </a:lnSpc>
              <a:spcBef>
                <a:spcPts val="0"/>
              </a:spcBef>
              <a:spcAft>
                <a:spcPts val="0"/>
              </a:spcAft>
              <a:buClr>
                <a:schemeClr val="dk2"/>
              </a:buClr>
              <a:buSzPts val="4300"/>
              <a:buFont typeface="Arial"/>
              <a:buNone/>
              <a:defRPr sz="43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25" name="Google Shape;325;p44"/>
          <p:cNvSpPr txBox="1">
            <a:spLocks noGrp="1"/>
          </p:cNvSpPr>
          <p:nvPr>
            <p:ph type="body" idx="1"/>
          </p:nvPr>
        </p:nvSpPr>
        <p:spPr>
          <a:xfrm>
            <a:off x="612000" y="2412000"/>
            <a:ext cx="6300000" cy="2268000"/>
          </a:xfrm>
          <a:prstGeom prst="rect">
            <a:avLst/>
          </a:prstGeom>
          <a:noFill/>
          <a:ln>
            <a:noFill/>
          </a:ln>
        </p:spPr>
        <p:txBody>
          <a:bodyPr spcFirstLastPara="1" wrap="square" lIns="0" tIns="0" rIns="0" bIns="0" anchor="t" anchorCtr="0">
            <a:noAutofit/>
          </a:bodyPr>
          <a:lstStyle>
            <a:lvl1pPr marL="457200" lvl="0" indent="-342900" algn="l">
              <a:lnSpc>
                <a:spcPct val="111111"/>
              </a:lnSpc>
              <a:spcBef>
                <a:spcPts val="0"/>
              </a:spcBef>
              <a:spcAft>
                <a:spcPts val="0"/>
              </a:spcAft>
              <a:buClr>
                <a:schemeClr val="dk2"/>
              </a:buClr>
              <a:buSzPts val="1800"/>
              <a:buChar char="•"/>
              <a:defRPr/>
            </a:lvl1pPr>
            <a:lvl2pPr marL="914400" lvl="1" indent="-342900" algn="l">
              <a:lnSpc>
                <a:spcPct val="111111"/>
              </a:lnSpc>
              <a:spcBef>
                <a:spcPts val="0"/>
              </a:spcBef>
              <a:spcAft>
                <a:spcPts val="0"/>
              </a:spcAft>
              <a:buClr>
                <a:schemeClr val="dk2"/>
              </a:buClr>
              <a:buSzPts val="1800"/>
              <a:buChar char="•"/>
              <a:defRPr/>
            </a:lvl2pPr>
            <a:lvl3pPr marL="1371600" lvl="2" indent="-342900" algn="l">
              <a:lnSpc>
                <a:spcPct val="111111"/>
              </a:lnSpc>
              <a:spcBef>
                <a:spcPts val="0"/>
              </a:spcBef>
              <a:spcAft>
                <a:spcPts val="0"/>
              </a:spcAft>
              <a:buClr>
                <a:schemeClr val="dk2"/>
              </a:buClr>
              <a:buSzPts val="1800"/>
              <a:buChar char="•"/>
              <a:defRPr/>
            </a:lvl3pPr>
            <a:lvl4pPr marL="1828800" lvl="3" indent="-342900" algn="l">
              <a:lnSpc>
                <a:spcPct val="111111"/>
              </a:lnSpc>
              <a:spcBef>
                <a:spcPts val="0"/>
              </a:spcBef>
              <a:spcAft>
                <a:spcPts val="0"/>
              </a:spcAft>
              <a:buClr>
                <a:schemeClr val="dk2"/>
              </a:buClr>
              <a:buSzPts val="1800"/>
              <a:buChar char="•"/>
              <a:defRPr/>
            </a:lvl4pPr>
            <a:lvl5pPr marL="2286000" lvl="4" indent="-342900" algn="l">
              <a:lnSpc>
                <a:spcPct val="111111"/>
              </a:lnSpc>
              <a:spcBef>
                <a:spcPts val="0"/>
              </a:spcBef>
              <a:spcAft>
                <a:spcPts val="0"/>
              </a:spcAft>
              <a:buClr>
                <a:schemeClr val="dk2"/>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326" name="Google Shape;326;p44"/>
          <p:cNvSpPr txBox="1">
            <a:spLocks noGrp="1"/>
          </p:cNvSpPr>
          <p:nvPr>
            <p:ph type="dt" idx="10"/>
          </p:nvPr>
        </p:nvSpPr>
        <p:spPr>
          <a:xfrm>
            <a:off x="7056000" y="4788000"/>
            <a:ext cx="1440000" cy="180000"/>
          </a:xfrm>
          <a:prstGeom prst="rect">
            <a:avLst/>
          </a:prstGeom>
          <a:noFill/>
          <a:ln>
            <a:noFill/>
          </a:ln>
        </p:spPr>
        <p:txBody>
          <a:bodyPr spcFirstLastPara="1" wrap="square" lIns="0" tIns="0" rIns="0" bIns="0" anchor="t"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27" name="Google Shape;327;p44"/>
          <p:cNvSpPr txBox="1">
            <a:spLocks noGrp="1"/>
          </p:cNvSpPr>
          <p:nvPr>
            <p:ph type="ftr" idx="11"/>
          </p:nvPr>
        </p:nvSpPr>
        <p:spPr>
          <a:xfrm>
            <a:off x="612000" y="4788000"/>
            <a:ext cx="3960000" cy="180000"/>
          </a:xfrm>
          <a:prstGeom prst="rect">
            <a:avLst/>
          </a:prstGeom>
          <a:noFill/>
          <a:ln>
            <a:noFill/>
          </a:ln>
        </p:spPr>
        <p:txBody>
          <a:bodyPr spcFirstLastPara="1" wrap="square" lIns="0" tIns="0" rIns="0" bIns="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28" name="Google Shape;328;p44"/>
          <p:cNvSpPr txBox="1">
            <a:spLocks noGrp="1"/>
          </p:cNvSpPr>
          <p:nvPr>
            <p:ph type="sldNum" idx="12"/>
          </p:nvPr>
        </p:nvSpPr>
        <p:spPr>
          <a:xfrm>
            <a:off x="8751600" y="4788000"/>
            <a:ext cx="392400" cy="180000"/>
          </a:xfrm>
          <a:prstGeom prst="rect">
            <a:avLst/>
          </a:prstGeom>
          <a:noFill/>
          <a:ln>
            <a:noFill/>
          </a:ln>
        </p:spPr>
        <p:txBody>
          <a:bodyPr spcFirstLastPara="1" wrap="square" lIns="0" tIns="0" rIns="0" bIns="0" anchor="t" anchorCtr="0">
            <a:noAutofit/>
          </a:bodyPr>
          <a:lstStyle>
            <a:lvl1pPr marL="0" marR="0" lvl="0" indent="0" algn="l">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1pPr>
            <a:lvl2pPr marL="0" marR="0" lvl="1" indent="0" algn="l">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2pPr>
            <a:lvl3pPr marL="0" marR="0" lvl="2" indent="0" algn="l">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3pPr>
            <a:lvl4pPr marL="0" marR="0" lvl="3" indent="0" algn="l">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4pPr>
            <a:lvl5pPr marL="0" marR="0" lvl="4" indent="0" algn="l">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5pPr>
            <a:lvl6pPr marL="0" marR="0" lvl="5" indent="0" algn="l">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6pPr>
            <a:lvl7pPr marL="0" marR="0" lvl="6" indent="0" algn="l">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7pPr>
            <a:lvl8pPr marL="0" marR="0" lvl="7" indent="0" algn="l">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8pPr>
            <a:lvl9pPr marL="0" marR="0" lvl="8" indent="0" algn="l">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nl-NL"/>
              <a:t>‹nr.›</a:t>
            </a:fld>
            <a:endParaRPr/>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matchingName="Titel en tekst">
  <p:cSld name="Titel en tekst">
    <p:spTree>
      <p:nvGrpSpPr>
        <p:cNvPr id="1" name="Shape 329"/>
        <p:cNvGrpSpPr/>
        <p:nvPr/>
      </p:nvGrpSpPr>
      <p:grpSpPr>
        <a:xfrm>
          <a:off x="0" y="0"/>
          <a:ext cx="0" cy="0"/>
          <a:chOff x="0" y="0"/>
          <a:chExt cx="0" cy="0"/>
        </a:xfrm>
      </p:grpSpPr>
      <p:sp>
        <p:nvSpPr>
          <p:cNvPr id="330" name="Google Shape;330;p45"/>
          <p:cNvSpPr txBox="1">
            <a:spLocks noGrp="1"/>
          </p:cNvSpPr>
          <p:nvPr>
            <p:ph type="title"/>
          </p:nvPr>
        </p:nvSpPr>
        <p:spPr>
          <a:xfrm>
            <a:off x="612000" y="900000"/>
            <a:ext cx="6300000" cy="1173600"/>
          </a:xfrm>
          <a:prstGeom prst="rect">
            <a:avLst/>
          </a:prstGeom>
          <a:noFill/>
          <a:ln>
            <a:noFill/>
          </a:ln>
        </p:spPr>
        <p:txBody>
          <a:bodyPr spcFirstLastPara="1" wrap="square" lIns="0" tIns="0" rIns="0" bIns="0" anchor="t" anchorCtr="0">
            <a:noAutofit/>
          </a:bodyPr>
          <a:lstStyle>
            <a:lvl1pPr lvl="0" algn="l">
              <a:lnSpc>
                <a:spcPct val="110697"/>
              </a:lnSpc>
              <a:spcBef>
                <a:spcPts val="0"/>
              </a:spcBef>
              <a:spcAft>
                <a:spcPts val="0"/>
              </a:spcAft>
              <a:buClr>
                <a:schemeClr val="dk2"/>
              </a:buClr>
              <a:buSzPts val="4300"/>
              <a:buFont typeface="Arial"/>
              <a:buNone/>
              <a:defRPr sz="43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31" name="Google Shape;331;p45"/>
          <p:cNvSpPr txBox="1">
            <a:spLocks noGrp="1"/>
          </p:cNvSpPr>
          <p:nvPr>
            <p:ph type="body" idx="1"/>
          </p:nvPr>
        </p:nvSpPr>
        <p:spPr>
          <a:xfrm>
            <a:off x="612000" y="2412000"/>
            <a:ext cx="6300000" cy="2268000"/>
          </a:xfrm>
          <a:prstGeom prst="rect">
            <a:avLst/>
          </a:prstGeom>
          <a:noFill/>
          <a:ln>
            <a:noFill/>
          </a:ln>
        </p:spPr>
        <p:txBody>
          <a:bodyPr spcFirstLastPara="1" wrap="square" lIns="0" tIns="0" rIns="0" bIns="0" anchor="t" anchorCtr="0">
            <a:noAutofit/>
          </a:bodyPr>
          <a:lstStyle>
            <a:lvl1pPr marL="457200" lvl="0" indent="-228600" algn="l">
              <a:lnSpc>
                <a:spcPct val="117647"/>
              </a:lnSpc>
              <a:spcBef>
                <a:spcPts val="0"/>
              </a:spcBef>
              <a:spcAft>
                <a:spcPts val="0"/>
              </a:spcAft>
              <a:buClr>
                <a:schemeClr val="dk2"/>
              </a:buClr>
              <a:buSzPts val="1700"/>
              <a:buFont typeface="Arial"/>
              <a:buNone/>
              <a:defRPr/>
            </a:lvl1pPr>
            <a:lvl2pPr marL="914400" lvl="1" indent="-228600" algn="l">
              <a:lnSpc>
                <a:spcPct val="117647"/>
              </a:lnSpc>
              <a:spcBef>
                <a:spcPts val="0"/>
              </a:spcBef>
              <a:spcAft>
                <a:spcPts val="0"/>
              </a:spcAft>
              <a:buClr>
                <a:schemeClr val="dk2"/>
              </a:buClr>
              <a:buSzPts val="1700"/>
              <a:buFont typeface="Arial"/>
              <a:buNone/>
              <a:defRPr/>
            </a:lvl2pPr>
            <a:lvl3pPr marL="1371600" lvl="2" indent="-228600" algn="l">
              <a:lnSpc>
                <a:spcPct val="117647"/>
              </a:lnSpc>
              <a:spcBef>
                <a:spcPts val="0"/>
              </a:spcBef>
              <a:spcAft>
                <a:spcPts val="0"/>
              </a:spcAft>
              <a:buClr>
                <a:schemeClr val="dk2"/>
              </a:buClr>
              <a:buSzPts val="1700"/>
              <a:buFont typeface="Arial"/>
              <a:buNone/>
              <a:defRPr/>
            </a:lvl3pPr>
            <a:lvl4pPr marL="1828800" lvl="3" indent="-228600" algn="l">
              <a:lnSpc>
                <a:spcPct val="117647"/>
              </a:lnSpc>
              <a:spcBef>
                <a:spcPts val="0"/>
              </a:spcBef>
              <a:spcAft>
                <a:spcPts val="0"/>
              </a:spcAft>
              <a:buClr>
                <a:schemeClr val="dk2"/>
              </a:buClr>
              <a:buSzPts val="1700"/>
              <a:buFont typeface="Arial"/>
              <a:buNone/>
              <a:defRPr/>
            </a:lvl4pPr>
            <a:lvl5pPr marL="2286000" lvl="4" indent="-228600" algn="l">
              <a:lnSpc>
                <a:spcPct val="117647"/>
              </a:lnSpc>
              <a:spcBef>
                <a:spcPts val="0"/>
              </a:spcBef>
              <a:spcAft>
                <a:spcPts val="0"/>
              </a:spcAft>
              <a:buClr>
                <a:schemeClr val="dk2"/>
              </a:buClr>
              <a:buSzPts val="1700"/>
              <a:buFont typeface="Arial"/>
              <a:buNone/>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332" name="Google Shape;332;p45"/>
          <p:cNvSpPr txBox="1">
            <a:spLocks noGrp="1"/>
          </p:cNvSpPr>
          <p:nvPr>
            <p:ph type="dt" idx="10"/>
          </p:nvPr>
        </p:nvSpPr>
        <p:spPr>
          <a:xfrm>
            <a:off x="7056000" y="4788000"/>
            <a:ext cx="1440000" cy="180000"/>
          </a:xfrm>
          <a:prstGeom prst="rect">
            <a:avLst/>
          </a:prstGeom>
          <a:noFill/>
          <a:ln>
            <a:noFill/>
          </a:ln>
        </p:spPr>
        <p:txBody>
          <a:bodyPr spcFirstLastPara="1" wrap="square" lIns="0" tIns="0" rIns="0" bIns="0" anchor="t"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33" name="Google Shape;333;p45"/>
          <p:cNvSpPr txBox="1">
            <a:spLocks noGrp="1"/>
          </p:cNvSpPr>
          <p:nvPr>
            <p:ph type="ftr" idx="11"/>
          </p:nvPr>
        </p:nvSpPr>
        <p:spPr>
          <a:xfrm>
            <a:off x="612000" y="4788000"/>
            <a:ext cx="3960000" cy="180000"/>
          </a:xfrm>
          <a:prstGeom prst="rect">
            <a:avLst/>
          </a:prstGeom>
          <a:noFill/>
          <a:ln>
            <a:noFill/>
          </a:ln>
        </p:spPr>
        <p:txBody>
          <a:bodyPr spcFirstLastPara="1" wrap="square" lIns="0" tIns="0" rIns="0" bIns="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34" name="Google Shape;334;p45"/>
          <p:cNvSpPr txBox="1">
            <a:spLocks noGrp="1"/>
          </p:cNvSpPr>
          <p:nvPr>
            <p:ph type="sldNum" idx="12"/>
          </p:nvPr>
        </p:nvSpPr>
        <p:spPr>
          <a:xfrm>
            <a:off x="8751600" y="4788000"/>
            <a:ext cx="392400" cy="180000"/>
          </a:xfrm>
          <a:prstGeom prst="rect">
            <a:avLst/>
          </a:prstGeom>
          <a:noFill/>
          <a:ln>
            <a:noFill/>
          </a:ln>
        </p:spPr>
        <p:txBody>
          <a:bodyPr spcFirstLastPara="1" wrap="square" lIns="0" tIns="0" rIns="0" bIns="0" anchor="t" anchorCtr="0">
            <a:noAutofit/>
          </a:bodyPr>
          <a:lstStyle>
            <a:lvl1pPr marL="0" marR="0" lvl="0" indent="0" algn="l">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1pPr>
            <a:lvl2pPr marL="0" marR="0" lvl="1" indent="0" algn="l">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2pPr>
            <a:lvl3pPr marL="0" marR="0" lvl="2" indent="0" algn="l">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3pPr>
            <a:lvl4pPr marL="0" marR="0" lvl="3" indent="0" algn="l">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4pPr>
            <a:lvl5pPr marL="0" marR="0" lvl="4" indent="0" algn="l">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5pPr>
            <a:lvl6pPr marL="0" marR="0" lvl="5" indent="0" algn="l">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6pPr>
            <a:lvl7pPr marL="0" marR="0" lvl="6" indent="0" algn="l">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7pPr>
            <a:lvl8pPr marL="0" marR="0" lvl="7" indent="0" algn="l">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8pPr>
            <a:lvl9pPr marL="0" marR="0" lvl="8" indent="0" algn="l">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nl-NL"/>
              <a:t>‹nr.›</a:t>
            </a:fld>
            <a:endParaRPr/>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matchingName="Tekst wit en kleur">
  <p:cSld name="Tekst wit en kleur">
    <p:spTree>
      <p:nvGrpSpPr>
        <p:cNvPr id="1" name="Shape 335"/>
        <p:cNvGrpSpPr/>
        <p:nvPr/>
      </p:nvGrpSpPr>
      <p:grpSpPr>
        <a:xfrm>
          <a:off x="0" y="0"/>
          <a:ext cx="0" cy="0"/>
          <a:chOff x="0" y="0"/>
          <a:chExt cx="0" cy="0"/>
        </a:xfrm>
      </p:grpSpPr>
      <p:sp>
        <p:nvSpPr>
          <p:cNvPr id="336" name="Google Shape;336;p46"/>
          <p:cNvSpPr/>
          <p:nvPr/>
        </p:nvSpPr>
        <p:spPr>
          <a:xfrm>
            <a:off x="0" y="0"/>
            <a:ext cx="4572000" cy="5144400"/>
          </a:xfrm>
          <a:prstGeom prst="rect">
            <a:avLst/>
          </a:prstGeom>
          <a:solidFill>
            <a:schemeClr val="dk2"/>
          </a:soli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000000"/>
              </a:buClr>
              <a:buSzPts val="1350"/>
              <a:buFont typeface="Arial"/>
              <a:buNone/>
            </a:pPr>
            <a:endParaRPr sz="1350" b="0" i="0" u="none" strike="noStrike" cap="none">
              <a:solidFill>
                <a:schemeClr val="accent1"/>
              </a:solidFill>
              <a:latin typeface="Arial"/>
              <a:ea typeface="Arial"/>
              <a:cs typeface="Arial"/>
              <a:sym typeface="Arial"/>
            </a:endParaRPr>
          </a:p>
        </p:txBody>
      </p:sp>
      <p:sp>
        <p:nvSpPr>
          <p:cNvPr id="337" name="Google Shape;337;p46"/>
          <p:cNvSpPr txBox="1">
            <a:spLocks noGrp="1"/>
          </p:cNvSpPr>
          <p:nvPr>
            <p:ph type="dt" idx="10"/>
          </p:nvPr>
        </p:nvSpPr>
        <p:spPr>
          <a:xfrm>
            <a:off x="7056000" y="4788000"/>
            <a:ext cx="1440000" cy="180000"/>
          </a:xfrm>
          <a:prstGeom prst="rect">
            <a:avLst/>
          </a:prstGeom>
          <a:noFill/>
          <a:ln>
            <a:noFill/>
          </a:ln>
        </p:spPr>
        <p:txBody>
          <a:bodyPr spcFirstLastPara="1" wrap="square" lIns="0" tIns="0" rIns="0" bIns="0" anchor="t"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38" name="Google Shape;338;p46"/>
          <p:cNvSpPr txBox="1">
            <a:spLocks noGrp="1"/>
          </p:cNvSpPr>
          <p:nvPr>
            <p:ph type="ftr" idx="11"/>
          </p:nvPr>
        </p:nvSpPr>
        <p:spPr>
          <a:xfrm>
            <a:off x="612000" y="4788000"/>
            <a:ext cx="3960000" cy="180000"/>
          </a:xfrm>
          <a:prstGeom prst="rect">
            <a:avLst/>
          </a:prstGeom>
          <a:noFill/>
          <a:ln>
            <a:noFill/>
          </a:ln>
        </p:spPr>
        <p:txBody>
          <a:bodyPr spcFirstLastPara="1" wrap="square" lIns="0" tIns="0" rIns="0" bIns="0" anchor="t" anchorCtr="0">
            <a:noAutofit/>
          </a:bodyPr>
          <a:lstStyle>
            <a:lvl1pPr lvl="0" algn="l">
              <a:lnSpc>
                <a:spcPct val="100000"/>
              </a:lnSpc>
              <a:spcBef>
                <a:spcPts val="0"/>
              </a:spcBef>
              <a:spcAft>
                <a:spcPts val="0"/>
              </a:spcAft>
              <a:buSzPts val="1400"/>
              <a:buNone/>
              <a:defRPr>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39" name="Google Shape;339;p46"/>
          <p:cNvSpPr txBox="1">
            <a:spLocks noGrp="1"/>
          </p:cNvSpPr>
          <p:nvPr>
            <p:ph type="sldNum" idx="12"/>
          </p:nvPr>
        </p:nvSpPr>
        <p:spPr>
          <a:xfrm>
            <a:off x="8751600" y="4788000"/>
            <a:ext cx="392400" cy="180000"/>
          </a:xfrm>
          <a:prstGeom prst="rect">
            <a:avLst/>
          </a:prstGeom>
          <a:noFill/>
          <a:ln>
            <a:noFill/>
          </a:ln>
        </p:spPr>
        <p:txBody>
          <a:bodyPr spcFirstLastPara="1" wrap="square" lIns="0" tIns="0" rIns="0" bIns="0" anchor="t" anchorCtr="0">
            <a:noAutofit/>
          </a:bodyPr>
          <a:lstStyle>
            <a:lvl1pPr marL="0" marR="0" lvl="0" indent="0" algn="l">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1pPr>
            <a:lvl2pPr marL="0" marR="0" lvl="1" indent="0" algn="l">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2pPr>
            <a:lvl3pPr marL="0" marR="0" lvl="2" indent="0" algn="l">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3pPr>
            <a:lvl4pPr marL="0" marR="0" lvl="3" indent="0" algn="l">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4pPr>
            <a:lvl5pPr marL="0" marR="0" lvl="4" indent="0" algn="l">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5pPr>
            <a:lvl6pPr marL="0" marR="0" lvl="5" indent="0" algn="l">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6pPr>
            <a:lvl7pPr marL="0" marR="0" lvl="6" indent="0" algn="l">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7pPr>
            <a:lvl8pPr marL="0" marR="0" lvl="7" indent="0" algn="l">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8pPr>
            <a:lvl9pPr marL="0" marR="0" lvl="8" indent="0" algn="l">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nl-NL"/>
              <a:t>‹nr.›</a:t>
            </a:fld>
            <a:endParaRPr/>
          </a:p>
        </p:txBody>
      </p:sp>
      <p:sp>
        <p:nvSpPr>
          <p:cNvPr id="340" name="Google Shape;340;p46"/>
          <p:cNvSpPr txBox="1">
            <a:spLocks noGrp="1"/>
          </p:cNvSpPr>
          <p:nvPr>
            <p:ph type="body" idx="1"/>
          </p:nvPr>
        </p:nvSpPr>
        <p:spPr>
          <a:xfrm>
            <a:off x="5040000" y="972001"/>
            <a:ext cx="3420000" cy="3744000"/>
          </a:xfrm>
          <a:prstGeom prst="rect">
            <a:avLst/>
          </a:prstGeom>
          <a:noFill/>
          <a:ln>
            <a:noFill/>
          </a:ln>
        </p:spPr>
        <p:txBody>
          <a:bodyPr spcFirstLastPara="1" wrap="square" lIns="0" tIns="0" rIns="0" bIns="0" anchor="t" anchorCtr="0">
            <a:noAutofit/>
          </a:bodyPr>
          <a:lstStyle>
            <a:lvl1pPr marL="457200" lvl="0" indent="-342900" algn="l">
              <a:lnSpc>
                <a:spcPct val="111111"/>
              </a:lnSpc>
              <a:spcBef>
                <a:spcPts val="0"/>
              </a:spcBef>
              <a:spcAft>
                <a:spcPts val="0"/>
              </a:spcAft>
              <a:buClr>
                <a:schemeClr val="dk2"/>
              </a:buClr>
              <a:buSzPts val="1800"/>
              <a:buChar char="•"/>
              <a:defRPr/>
            </a:lvl1pPr>
            <a:lvl2pPr marL="914400" lvl="1" indent="-342900" algn="l">
              <a:lnSpc>
                <a:spcPct val="111111"/>
              </a:lnSpc>
              <a:spcBef>
                <a:spcPts val="0"/>
              </a:spcBef>
              <a:spcAft>
                <a:spcPts val="0"/>
              </a:spcAft>
              <a:buClr>
                <a:schemeClr val="dk2"/>
              </a:buClr>
              <a:buSzPts val="1800"/>
              <a:buChar char="•"/>
              <a:defRPr/>
            </a:lvl2pPr>
            <a:lvl3pPr marL="1371600" lvl="2" indent="-342900" algn="l">
              <a:lnSpc>
                <a:spcPct val="111111"/>
              </a:lnSpc>
              <a:spcBef>
                <a:spcPts val="0"/>
              </a:spcBef>
              <a:spcAft>
                <a:spcPts val="0"/>
              </a:spcAft>
              <a:buClr>
                <a:schemeClr val="dk2"/>
              </a:buClr>
              <a:buSzPts val="1800"/>
              <a:buChar char="•"/>
              <a:defRPr/>
            </a:lvl3pPr>
            <a:lvl4pPr marL="1828800" lvl="3" indent="-342900" algn="l">
              <a:lnSpc>
                <a:spcPct val="111111"/>
              </a:lnSpc>
              <a:spcBef>
                <a:spcPts val="0"/>
              </a:spcBef>
              <a:spcAft>
                <a:spcPts val="0"/>
              </a:spcAft>
              <a:buClr>
                <a:schemeClr val="dk2"/>
              </a:buClr>
              <a:buSzPts val="1800"/>
              <a:buChar char="•"/>
              <a:defRPr/>
            </a:lvl4pPr>
            <a:lvl5pPr marL="2286000" lvl="4" indent="-342900" algn="l">
              <a:lnSpc>
                <a:spcPct val="111111"/>
              </a:lnSpc>
              <a:spcBef>
                <a:spcPts val="0"/>
              </a:spcBef>
              <a:spcAft>
                <a:spcPts val="0"/>
              </a:spcAft>
              <a:buClr>
                <a:schemeClr val="dk2"/>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341" name="Google Shape;341;p46"/>
          <p:cNvSpPr txBox="1">
            <a:spLocks noGrp="1"/>
          </p:cNvSpPr>
          <p:nvPr>
            <p:ph type="title"/>
          </p:nvPr>
        </p:nvSpPr>
        <p:spPr>
          <a:xfrm>
            <a:off x="432000" y="899999"/>
            <a:ext cx="3708000" cy="1440000"/>
          </a:xfrm>
          <a:prstGeom prst="rect">
            <a:avLst/>
          </a:prstGeom>
          <a:noFill/>
          <a:ln>
            <a:noFill/>
          </a:ln>
        </p:spPr>
        <p:txBody>
          <a:bodyPr spcFirstLastPara="1" wrap="square" lIns="0" tIns="0" rIns="0" bIns="0" anchor="t" anchorCtr="0">
            <a:noAutofit/>
          </a:bodyPr>
          <a:lstStyle>
            <a:lvl1pPr lvl="0" algn="l">
              <a:lnSpc>
                <a:spcPct val="90000"/>
              </a:lnSpc>
              <a:spcBef>
                <a:spcPts val="0"/>
              </a:spcBef>
              <a:spcAft>
                <a:spcPts val="0"/>
              </a:spcAft>
              <a:buClr>
                <a:schemeClr val="lt1"/>
              </a:buClr>
              <a:buSzPts val="3700"/>
              <a:buFont typeface="Arial"/>
              <a:buNone/>
              <a:defRPr sz="3700">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42" name="Google Shape;342;p46"/>
          <p:cNvSpPr txBox="1">
            <a:spLocks noGrp="1"/>
          </p:cNvSpPr>
          <p:nvPr>
            <p:ph type="body" idx="2"/>
          </p:nvPr>
        </p:nvSpPr>
        <p:spPr>
          <a:xfrm>
            <a:off x="432000" y="2412000"/>
            <a:ext cx="3708000" cy="2268000"/>
          </a:xfrm>
          <a:prstGeom prst="rect">
            <a:avLst/>
          </a:prstGeom>
          <a:noFill/>
          <a:ln>
            <a:noFill/>
          </a:ln>
        </p:spPr>
        <p:txBody>
          <a:bodyPr spcFirstLastPara="1" wrap="square" lIns="0" tIns="0" rIns="0" bIns="0" anchor="t" anchorCtr="0">
            <a:noAutofit/>
          </a:bodyPr>
          <a:lstStyle>
            <a:lvl1pPr marL="457200" lvl="0" indent="-336550" algn="l">
              <a:lnSpc>
                <a:spcPct val="117647"/>
              </a:lnSpc>
              <a:spcBef>
                <a:spcPts val="0"/>
              </a:spcBef>
              <a:spcAft>
                <a:spcPts val="0"/>
              </a:spcAft>
              <a:buClr>
                <a:schemeClr val="lt1"/>
              </a:buClr>
              <a:buSzPts val="1700"/>
              <a:buChar char="•"/>
              <a:defRPr>
                <a:solidFill>
                  <a:schemeClr val="lt1"/>
                </a:solidFill>
              </a:defRPr>
            </a:lvl1pPr>
            <a:lvl2pPr marL="914400" lvl="1" indent="-336550" algn="l">
              <a:lnSpc>
                <a:spcPct val="117647"/>
              </a:lnSpc>
              <a:spcBef>
                <a:spcPts val="0"/>
              </a:spcBef>
              <a:spcAft>
                <a:spcPts val="0"/>
              </a:spcAft>
              <a:buClr>
                <a:schemeClr val="lt1"/>
              </a:buClr>
              <a:buSzPts val="1700"/>
              <a:buChar char="•"/>
              <a:defRPr>
                <a:solidFill>
                  <a:schemeClr val="lt1"/>
                </a:solidFill>
              </a:defRPr>
            </a:lvl2pPr>
            <a:lvl3pPr marL="1371600" lvl="2" indent="-336550" algn="l">
              <a:lnSpc>
                <a:spcPct val="117647"/>
              </a:lnSpc>
              <a:spcBef>
                <a:spcPts val="0"/>
              </a:spcBef>
              <a:spcAft>
                <a:spcPts val="0"/>
              </a:spcAft>
              <a:buClr>
                <a:schemeClr val="lt1"/>
              </a:buClr>
              <a:buSzPts val="1700"/>
              <a:buChar char="•"/>
              <a:defRPr>
                <a:solidFill>
                  <a:schemeClr val="lt1"/>
                </a:solidFill>
              </a:defRPr>
            </a:lvl3pPr>
            <a:lvl4pPr marL="1828800" lvl="3" indent="-336550" algn="l">
              <a:lnSpc>
                <a:spcPct val="117647"/>
              </a:lnSpc>
              <a:spcBef>
                <a:spcPts val="0"/>
              </a:spcBef>
              <a:spcAft>
                <a:spcPts val="0"/>
              </a:spcAft>
              <a:buClr>
                <a:schemeClr val="lt1"/>
              </a:buClr>
              <a:buSzPts val="1700"/>
              <a:buChar char="•"/>
              <a:defRPr>
                <a:solidFill>
                  <a:schemeClr val="lt1"/>
                </a:solidFill>
              </a:defRPr>
            </a:lvl4pPr>
            <a:lvl5pPr marL="2286000" lvl="4" indent="-336550" algn="l">
              <a:lnSpc>
                <a:spcPct val="117647"/>
              </a:lnSpc>
              <a:spcBef>
                <a:spcPts val="0"/>
              </a:spcBef>
              <a:spcAft>
                <a:spcPts val="0"/>
              </a:spcAft>
              <a:buClr>
                <a:schemeClr val="lt1"/>
              </a:buClr>
              <a:buSzPts val="1700"/>
              <a:buChar char="•"/>
              <a:defRPr>
                <a:solidFill>
                  <a:schemeClr val="lt1"/>
                </a:solidFill>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matchingName="Tekst met foto 2">
  <p:cSld name="Tekst met foto 2">
    <p:spTree>
      <p:nvGrpSpPr>
        <p:cNvPr id="1" name="Shape 343"/>
        <p:cNvGrpSpPr/>
        <p:nvPr/>
      </p:nvGrpSpPr>
      <p:grpSpPr>
        <a:xfrm>
          <a:off x="0" y="0"/>
          <a:ext cx="0" cy="0"/>
          <a:chOff x="0" y="0"/>
          <a:chExt cx="0" cy="0"/>
        </a:xfrm>
      </p:grpSpPr>
      <p:sp>
        <p:nvSpPr>
          <p:cNvPr id="344" name="Google Shape;344;p47"/>
          <p:cNvSpPr/>
          <p:nvPr/>
        </p:nvSpPr>
        <p:spPr>
          <a:xfrm>
            <a:off x="0" y="0"/>
            <a:ext cx="4572000" cy="5144400"/>
          </a:xfrm>
          <a:prstGeom prst="rect">
            <a:avLst/>
          </a:prstGeom>
          <a:solidFill>
            <a:schemeClr val="dk2"/>
          </a:soli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000000"/>
              </a:buClr>
              <a:buSzPts val="1350"/>
              <a:buFont typeface="Arial"/>
              <a:buNone/>
            </a:pPr>
            <a:endParaRPr sz="1350" b="0" i="0" u="none" strike="noStrike" cap="none">
              <a:solidFill>
                <a:schemeClr val="accent1"/>
              </a:solidFill>
              <a:latin typeface="Arial"/>
              <a:ea typeface="Arial"/>
              <a:cs typeface="Arial"/>
              <a:sym typeface="Arial"/>
            </a:endParaRPr>
          </a:p>
        </p:txBody>
      </p:sp>
      <p:sp>
        <p:nvSpPr>
          <p:cNvPr id="345" name="Google Shape;345;p47"/>
          <p:cNvSpPr txBox="1">
            <a:spLocks noGrp="1"/>
          </p:cNvSpPr>
          <p:nvPr>
            <p:ph type="title"/>
          </p:nvPr>
        </p:nvSpPr>
        <p:spPr>
          <a:xfrm>
            <a:off x="432000" y="899999"/>
            <a:ext cx="2878230" cy="3455999"/>
          </a:xfrm>
          <a:prstGeom prst="rect">
            <a:avLst/>
          </a:prstGeom>
          <a:noFill/>
          <a:ln>
            <a:noFill/>
          </a:ln>
        </p:spPr>
        <p:txBody>
          <a:bodyPr spcFirstLastPara="1" wrap="square" lIns="0" tIns="0" rIns="0" bIns="0" anchor="t" anchorCtr="0">
            <a:noAutofit/>
          </a:bodyPr>
          <a:lstStyle>
            <a:lvl1pPr lvl="0" algn="l">
              <a:lnSpc>
                <a:spcPct val="90000"/>
              </a:lnSpc>
              <a:spcBef>
                <a:spcPts val="0"/>
              </a:spcBef>
              <a:spcAft>
                <a:spcPts val="0"/>
              </a:spcAft>
              <a:buClr>
                <a:schemeClr val="lt1"/>
              </a:buClr>
              <a:buSzPts val="3700"/>
              <a:buFont typeface="Arial"/>
              <a:buNone/>
              <a:defRPr sz="3700">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46" name="Google Shape;346;p47"/>
          <p:cNvSpPr txBox="1">
            <a:spLocks noGrp="1"/>
          </p:cNvSpPr>
          <p:nvPr>
            <p:ph type="dt" idx="10"/>
          </p:nvPr>
        </p:nvSpPr>
        <p:spPr>
          <a:xfrm>
            <a:off x="7056000" y="4788000"/>
            <a:ext cx="1440000" cy="180000"/>
          </a:xfrm>
          <a:prstGeom prst="rect">
            <a:avLst/>
          </a:prstGeom>
          <a:noFill/>
          <a:ln>
            <a:noFill/>
          </a:ln>
        </p:spPr>
        <p:txBody>
          <a:bodyPr spcFirstLastPara="1" wrap="square" lIns="0" tIns="0" rIns="0" bIns="0" anchor="t"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47" name="Google Shape;347;p47"/>
          <p:cNvSpPr txBox="1">
            <a:spLocks noGrp="1"/>
          </p:cNvSpPr>
          <p:nvPr>
            <p:ph type="ftr" idx="11"/>
          </p:nvPr>
        </p:nvSpPr>
        <p:spPr>
          <a:xfrm>
            <a:off x="612000" y="4788000"/>
            <a:ext cx="3960000" cy="180000"/>
          </a:xfrm>
          <a:prstGeom prst="rect">
            <a:avLst/>
          </a:prstGeom>
          <a:noFill/>
          <a:ln>
            <a:noFill/>
          </a:ln>
        </p:spPr>
        <p:txBody>
          <a:bodyPr spcFirstLastPara="1" wrap="square" lIns="0" tIns="0" rIns="0" bIns="0" anchor="t" anchorCtr="0">
            <a:noAutofit/>
          </a:bodyPr>
          <a:lstStyle>
            <a:lvl1pPr lvl="0" algn="l">
              <a:lnSpc>
                <a:spcPct val="100000"/>
              </a:lnSpc>
              <a:spcBef>
                <a:spcPts val="0"/>
              </a:spcBef>
              <a:spcAft>
                <a:spcPts val="0"/>
              </a:spcAft>
              <a:buSzPts val="1400"/>
              <a:buNone/>
              <a:defRPr>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48" name="Google Shape;348;p47"/>
          <p:cNvSpPr txBox="1">
            <a:spLocks noGrp="1"/>
          </p:cNvSpPr>
          <p:nvPr>
            <p:ph type="sldNum" idx="12"/>
          </p:nvPr>
        </p:nvSpPr>
        <p:spPr>
          <a:xfrm>
            <a:off x="8751600" y="4788000"/>
            <a:ext cx="392400" cy="180000"/>
          </a:xfrm>
          <a:prstGeom prst="rect">
            <a:avLst/>
          </a:prstGeom>
          <a:noFill/>
          <a:ln>
            <a:noFill/>
          </a:ln>
        </p:spPr>
        <p:txBody>
          <a:bodyPr spcFirstLastPara="1" wrap="square" lIns="0" tIns="0" rIns="0" bIns="0" anchor="t" anchorCtr="0">
            <a:noAutofit/>
          </a:bodyPr>
          <a:lstStyle>
            <a:lvl1pPr marL="0" marR="0" lvl="0" indent="0" algn="l">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1pPr>
            <a:lvl2pPr marL="0" marR="0" lvl="1" indent="0" algn="l">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2pPr>
            <a:lvl3pPr marL="0" marR="0" lvl="2" indent="0" algn="l">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3pPr>
            <a:lvl4pPr marL="0" marR="0" lvl="3" indent="0" algn="l">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4pPr>
            <a:lvl5pPr marL="0" marR="0" lvl="4" indent="0" algn="l">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5pPr>
            <a:lvl6pPr marL="0" marR="0" lvl="5" indent="0" algn="l">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6pPr>
            <a:lvl7pPr marL="0" marR="0" lvl="6" indent="0" algn="l">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7pPr>
            <a:lvl8pPr marL="0" marR="0" lvl="7" indent="0" algn="l">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8pPr>
            <a:lvl9pPr marL="0" marR="0" lvl="8" indent="0" algn="l">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nl-NL"/>
              <a:t>‹nr.›</a:t>
            </a:fld>
            <a:endParaRPr/>
          </a:p>
        </p:txBody>
      </p:sp>
      <p:sp>
        <p:nvSpPr>
          <p:cNvPr id="349" name="Google Shape;349;p47"/>
          <p:cNvSpPr>
            <a:spLocks noGrp="1"/>
          </p:cNvSpPr>
          <p:nvPr>
            <p:ph type="pic" idx="2"/>
          </p:nvPr>
        </p:nvSpPr>
        <p:spPr>
          <a:xfrm>
            <a:off x="3564000" y="900000"/>
            <a:ext cx="5580000" cy="3456000"/>
          </a:xfrm>
          <a:prstGeom prst="rect">
            <a:avLst/>
          </a:prstGeom>
          <a:solidFill>
            <a:srgbClr val="D8D8D8"/>
          </a:solidFill>
          <a:ln>
            <a:noFill/>
          </a:ln>
        </p:spPr>
      </p:sp>
      <p:sp>
        <p:nvSpPr>
          <p:cNvPr id="350" name="Google Shape;350;p47"/>
          <p:cNvSpPr txBox="1">
            <a:spLocks noGrp="1"/>
          </p:cNvSpPr>
          <p:nvPr>
            <p:ph type="body" idx="1"/>
          </p:nvPr>
        </p:nvSpPr>
        <p:spPr>
          <a:xfrm>
            <a:off x="8751600" y="396670"/>
            <a:ext cx="392400" cy="1670400"/>
          </a:xfrm>
          <a:prstGeom prst="rect">
            <a:avLst/>
          </a:prstGeom>
          <a:blipFill rotWithShape="1">
            <a:blip r:embed="rId2">
              <a:alphaModFix/>
            </a:blip>
            <a:stretch>
              <a:fillRect l="144" r="-141"/>
            </a:stretch>
          </a:blipFill>
          <a:ln>
            <a:noFill/>
          </a:ln>
        </p:spPr>
        <p:txBody>
          <a:bodyPr spcFirstLastPara="1" wrap="square" lIns="0" tIns="0" rIns="0" bIns="0" anchor="t" anchorCtr="0">
            <a:noAutofit/>
          </a:bodyPr>
          <a:lstStyle>
            <a:lvl1pPr marL="457200" lvl="0" indent="-228600" algn="l">
              <a:lnSpc>
                <a:spcPct val="166666"/>
              </a:lnSpc>
              <a:spcBef>
                <a:spcPts val="0"/>
              </a:spcBef>
              <a:spcAft>
                <a:spcPts val="0"/>
              </a:spcAft>
              <a:buClr>
                <a:schemeClr val="dk2"/>
              </a:buClr>
              <a:buSzPts val="1200"/>
              <a:buNone/>
              <a:defRPr sz="1200"/>
            </a:lvl1pPr>
            <a:lvl2pPr marL="914400" lvl="1" indent="-228600" algn="l">
              <a:lnSpc>
                <a:spcPct val="190476"/>
              </a:lnSpc>
              <a:spcBef>
                <a:spcPts val="0"/>
              </a:spcBef>
              <a:spcAft>
                <a:spcPts val="0"/>
              </a:spcAft>
              <a:buClr>
                <a:schemeClr val="dk2"/>
              </a:buClr>
              <a:buSzPts val="1050"/>
              <a:buNone/>
              <a:defRPr sz="1050"/>
            </a:lvl2pPr>
            <a:lvl3pPr marL="1371600" lvl="2" indent="-228600" algn="l">
              <a:lnSpc>
                <a:spcPct val="222222"/>
              </a:lnSpc>
              <a:spcBef>
                <a:spcPts val="0"/>
              </a:spcBef>
              <a:spcAft>
                <a:spcPts val="0"/>
              </a:spcAft>
              <a:buClr>
                <a:schemeClr val="dk2"/>
              </a:buClr>
              <a:buSzPts val="900"/>
              <a:buNone/>
              <a:defRPr sz="900"/>
            </a:lvl3pPr>
            <a:lvl4pPr marL="1828800" lvl="3" indent="-228600" algn="l">
              <a:lnSpc>
                <a:spcPct val="266666"/>
              </a:lnSpc>
              <a:spcBef>
                <a:spcPts val="0"/>
              </a:spcBef>
              <a:spcAft>
                <a:spcPts val="0"/>
              </a:spcAft>
              <a:buClr>
                <a:schemeClr val="dk2"/>
              </a:buClr>
              <a:buSzPts val="750"/>
              <a:buNone/>
              <a:defRPr sz="750"/>
            </a:lvl4pPr>
            <a:lvl5pPr marL="2286000" lvl="4" indent="-228600" algn="l">
              <a:lnSpc>
                <a:spcPct val="266666"/>
              </a:lnSpc>
              <a:spcBef>
                <a:spcPts val="0"/>
              </a:spcBef>
              <a:spcAft>
                <a:spcPts val="0"/>
              </a:spcAft>
              <a:buClr>
                <a:schemeClr val="dk2"/>
              </a:buClr>
              <a:buSzPts val="750"/>
              <a:buNone/>
              <a:defRPr sz="750"/>
            </a:lvl5pPr>
            <a:lvl6pPr marL="2743200" lvl="5" indent="-228600" algn="l">
              <a:lnSpc>
                <a:spcPct val="90000"/>
              </a:lnSpc>
              <a:spcBef>
                <a:spcPts val="375"/>
              </a:spcBef>
              <a:spcAft>
                <a:spcPts val="0"/>
              </a:spcAft>
              <a:buClr>
                <a:schemeClr val="dk1"/>
              </a:buClr>
              <a:buSzPts val="750"/>
              <a:buNone/>
              <a:defRPr sz="750"/>
            </a:lvl6pPr>
            <a:lvl7pPr marL="3200400" lvl="6" indent="-228600" algn="l">
              <a:lnSpc>
                <a:spcPct val="90000"/>
              </a:lnSpc>
              <a:spcBef>
                <a:spcPts val="375"/>
              </a:spcBef>
              <a:spcAft>
                <a:spcPts val="0"/>
              </a:spcAft>
              <a:buClr>
                <a:schemeClr val="dk1"/>
              </a:buClr>
              <a:buSzPts val="750"/>
              <a:buNone/>
              <a:defRPr sz="750"/>
            </a:lvl7pPr>
            <a:lvl8pPr marL="3657600" lvl="7" indent="-228600" algn="l">
              <a:lnSpc>
                <a:spcPct val="90000"/>
              </a:lnSpc>
              <a:spcBef>
                <a:spcPts val="375"/>
              </a:spcBef>
              <a:spcAft>
                <a:spcPts val="0"/>
              </a:spcAft>
              <a:buClr>
                <a:schemeClr val="dk1"/>
              </a:buClr>
              <a:buSzPts val="750"/>
              <a:buNone/>
              <a:defRPr sz="750"/>
            </a:lvl8pPr>
            <a:lvl9pPr marL="4114800" lvl="8" indent="-228600" algn="l">
              <a:lnSpc>
                <a:spcPct val="90000"/>
              </a:lnSpc>
              <a:spcBef>
                <a:spcPts val="375"/>
              </a:spcBef>
              <a:spcAft>
                <a:spcPts val="0"/>
              </a:spcAft>
              <a:buClr>
                <a:schemeClr val="dk1"/>
              </a:buClr>
              <a:buSzPts val="750"/>
              <a:buNone/>
              <a:defRPr sz="750"/>
            </a:lvl9pPr>
          </a:lstStyle>
          <a:p>
            <a:endParaRPr/>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showMasterSp="0" matchingName="Tekst met foto 3">
  <p:cSld name="Tekst met foto 3">
    <p:spTree>
      <p:nvGrpSpPr>
        <p:cNvPr id="1" name="Shape 351"/>
        <p:cNvGrpSpPr/>
        <p:nvPr/>
      </p:nvGrpSpPr>
      <p:grpSpPr>
        <a:xfrm>
          <a:off x="0" y="0"/>
          <a:ext cx="0" cy="0"/>
          <a:chOff x="0" y="0"/>
          <a:chExt cx="0" cy="0"/>
        </a:xfrm>
      </p:grpSpPr>
      <p:sp>
        <p:nvSpPr>
          <p:cNvPr id="352" name="Google Shape;352;p48"/>
          <p:cNvSpPr/>
          <p:nvPr/>
        </p:nvSpPr>
        <p:spPr>
          <a:xfrm>
            <a:off x="0" y="0"/>
            <a:ext cx="4572000" cy="5144400"/>
          </a:xfrm>
          <a:prstGeom prst="rect">
            <a:avLst/>
          </a:prstGeom>
          <a:solidFill>
            <a:schemeClr val="dk2"/>
          </a:soli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000000"/>
              </a:buClr>
              <a:buSzPts val="1350"/>
              <a:buFont typeface="Arial"/>
              <a:buNone/>
            </a:pPr>
            <a:endParaRPr sz="1350" b="0" i="0" u="none" strike="noStrike" cap="none">
              <a:solidFill>
                <a:schemeClr val="accent1"/>
              </a:solidFill>
              <a:latin typeface="Arial"/>
              <a:ea typeface="Arial"/>
              <a:cs typeface="Arial"/>
              <a:sym typeface="Arial"/>
            </a:endParaRPr>
          </a:p>
        </p:txBody>
      </p:sp>
      <p:sp>
        <p:nvSpPr>
          <p:cNvPr id="353" name="Google Shape;353;p48"/>
          <p:cNvSpPr>
            <a:spLocks noGrp="1"/>
          </p:cNvSpPr>
          <p:nvPr>
            <p:ph type="pic" idx="2"/>
          </p:nvPr>
        </p:nvSpPr>
        <p:spPr>
          <a:xfrm>
            <a:off x="3564000" y="0"/>
            <a:ext cx="5580000" cy="3240000"/>
          </a:xfrm>
          <a:prstGeom prst="rect">
            <a:avLst/>
          </a:prstGeom>
          <a:solidFill>
            <a:srgbClr val="D8D8D8"/>
          </a:solidFill>
          <a:ln>
            <a:noFill/>
          </a:ln>
        </p:spPr>
      </p:sp>
      <p:sp>
        <p:nvSpPr>
          <p:cNvPr id="354" name="Google Shape;354;p48"/>
          <p:cNvSpPr txBox="1">
            <a:spLocks noGrp="1"/>
          </p:cNvSpPr>
          <p:nvPr>
            <p:ph type="title"/>
          </p:nvPr>
        </p:nvSpPr>
        <p:spPr>
          <a:xfrm>
            <a:off x="432000" y="899999"/>
            <a:ext cx="2700000" cy="1440000"/>
          </a:xfrm>
          <a:prstGeom prst="rect">
            <a:avLst/>
          </a:prstGeom>
          <a:noFill/>
          <a:ln>
            <a:noFill/>
          </a:ln>
        </p:spPr>
        <p:txBody>
          <a:bodyPr spcFirstLastPara="1" wrap="square" lIns="0" tIns="0" rIns="0" bIns="0" anchor="t" anchorCtr="0">
            <a:noAutofit/>
          </a:bodyPr>
          <a:lstStyle>
            <a:lvl1pPr lvl="0" algn="l">
              <a:lnSpc>
                <a:spcPct val="90000"/>
              </a:lnSpc>
              <a:spcBef>
                <a:spcPts val="0"/>
              </a:spcBef>
              <a:spcAft>
                <a:spcPts val="0"/>
              </a:spcAft>
              <a:buClr>
                <a:schemeClr val="lt1"/>
              </a:buClr>
              <a:buSzPts val="3700"/>
              <a:buFont typeface="Arial"/>
              <a:buNone/>
              <a:defRPr sz="3700">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55" name="Google Shape;355;p48"/>
          <p:cNvSpPr txBox="1">
            <a:spLocks noGrp="1"/>
          </p:cNvSpPr>
          <p:nvPr>
            <p:ph type="dt" idx="10"/>
          </p:nvPr>
        </p:nvSpPr>
        <p:spPr>
          <a:xfrm>
            <a:off x="7056000" y="4788000"/>
            <a:ext cx="1440000" cy="180000"/>
          </a:xfrm>
          <a:prstGeom prst="rect">
            <a:avLst/>
          </a:prstGeom>
          <a:noFill/>
          <a:ln>
            <a:noFill/>
          </a:ln>
        </p:spPr>
        <p:txBody>
          <a:bodyPr spcFirstLastPara="1" wrap="square" lIns="0" tIns="0" rIns="0" bIns="0" anchor="t"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56" name="Google Shape;356;p48"/>
          <p:cNvSpPr txBox="1">
            <a:spLocks noGrp="1"/>
          </p:cNvSpPr>
          <p:nvPr>
            <p:ph type="ftr" idx="11"/>
          </p:nvPr>
        </p:nvSpPr>
        <p:spPr>
          <a:xfrm>
            <a:off x="612000" y="4788000"/>
            <a:ext cx="3960000" cy="180000"/>
          </a:xfrm>
          <a:prstGeom prst="rect">
            <a:avLst/>
          </a:prstGeom>
          <a:noFill/>
          <a:ln>
            <a:noFill/>
          </a:ln>
        </p:spPr>
        <p:txBody>
          <a:bodyPr spcFirstLastPara="1" wrap="square" lIns="0" tIns="0" rIns="0" bIns="0" anchor="t" anchorCtr="0">
            <a:noAutofit/>
          </a:bodyPr>
          <a:lstStyle>
            <a:lvl1pPr lvl="0" algn="l">
              <a:lnSpc>
                <a:spcPct val="100000"/>
              </a:lnSpc>
              <a:spcBef>
                <a:spcPts val="0"/>
              </a:spcBef>
              <a:spcAft>
                <a:spcPts val="0"/>
              </a:spcAft>
              <a:buSzPts val="1400"/>
              <a:buNone/>
              <a:defRPr>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57" name="Google Shape;357;p48"/>
          <p:cNvSpPr txBox="1">
            <a:spLocks noGrp="1"/>
          </p:cNvSpPr>
          <p:nvPr>
            <p:ph type="sldNum" idx="12"/>
          </p:nvPr>
        </p:nvSpPr>
        <p:spPr>
          <a:xfrm>
            <a:off x="8751600" y="4788000"/>
            <a:ext cx="392400" cy="180000"/>
          </a:xfrm>
          <a:prstGeom prst="rect">
            <a:avLst/>
          </a:prstGeom>
          <a:noFill/>
          <a:ln>
            <a:noFill/>
          </a:ln>
        </p:spPr>
        <p:txBody>
          <a:bodyPr spcFirstLastPara="1" wrap="square" lIns="0" tIns="0" rIns="0" bIns="0" anchor="t" anchorCtr="0">
            <a:noAutofit/>
          </a:bodyPr>
          <a:lstStyle>
            <a:lvl1pPr marL="0" marR="0" lvl="0" indent="0" algn="l">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1pPr>
            <a:lvl2pPr marL="0" marR="0" lvl="1" indent="0" algn="l">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2pPr>
            <a:lvl3pPr marL="0" marR="0" lvl="2" indent="0" algn="l">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3pPr>
            <a:lvl4pPr marL="0" marR="0" lvl="3" indent="0" algn="l">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4pPr>
            <a:lvl5pPr marL="0" marR="0" lvl="4" indent="0" algn="l">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5pPr>
            <a:lvl6pPr marL="0" marR="0" lvl="5" indent="0" algn="l">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6pPr>
            <a:lvl7pPr marL="0" marR="0" lvl="6" indent="0" algn="l">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7pPr>
            <a:lvl8pPr marL="0" marR="0" lvl="7" indent="0" algn="l">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8pPr>
            <a:lvl9pPr marL="0" marR="0" lvl="8" indent="0" algn="l">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nl-NL"/>
              <a:t>‹nr.›</a:t>
            </a:fld>
            <a:endParaRPr/>
          </a:p>
        </p:txBody>
      </p:sp>
      <p:sp>
        <p:nvSpPr>
          <p:cNvPr id="358" name="Google Shape;358;p48"/>
          <p:cNvSpPr txBox="1">
            <a:spLocks noGrp="1"/>
          </p:cNvSpPr>
          <p:nvPr>
            <p:ph type="body" idx="1"/>
          </p:nvPr>
        </p:nvSpPr>
        <p:spPr>
          <a:xfrm>
            <a:off x="8751600" y="396670"/>
            <a:ext cx="392400" cy="1670400"/>
          </a:xfrm>
          <a:prstGeom prst="rect">
            <a:avLst/>
          </a:prstGeom>
          <a:blipFill rotWithShape="1">
            <a:blip r:embed="rId2">
              <a:alphaModFix/>
            </a:blip>
            <a:stretch>
              <a:fillRect l="144" r="-141"/>
            </a:stretch>
          </a:blipFill>
          <a:ln>
            <a:noFill/>
          </a:ln>
        </p:spPr>
        <p:txBody>
          <a:bodyPr spcFirstLastPara="1" wrap="square" lIns="0" tIns="0" rIns="0" bIns="0" anchor="t" anchorCtr="0">
            <a:noAutofit/>
          </a:bodyPr>
          <a:lstStyle>
            <a:lvl1pPr marL="457200" lvl="0" indent="-228600" algn="l">
              <a:lnSpc>
                <a:spcPct val="166666"/>
              </a:lnSpc>
              <a:spcBef>
                <a:spcPts val="0"/>
              </a:spcBef>
              <a:spcAft>
                <a:spcPts val="0"/>
              </a:spcAft>
              <a:buClr>
                <a:schemeClr val="dk2"/>
              </a:buClr>
              <a:buSzPts val="1200"/>
              <a:buNone/>
              <a:defRPr sz="1200"/>
            </a:lvl1pPr>
            <a:lvl2pPr marL="914400" lvl="1" indent="-228600" algn="l">
              <a:lnSpc>
                <a:spcPct val="190476"/>
              </a:lnSpc>
              <a:spcBef>
                <a:spcPts val="0"/>
              </a:spcBef>
              <a:spcAft>
                <a:spcPts val="0"/>
              </a:spcAft>
              <a:buClr>
                <a:schemeClr val="dk2"/>
              </a:buClr>
              <a:buSzPts val="1050"/>
              <a:buNone/>
              <a:defRPr sz="1050"/>
            </a:lvl2pPr>
            <a:lvl3pPr marL="1371600" lvl="2" indent="-228600" algn="l">
              <a:lnSpc>
                <a:spcPct val="222222"/>
              </a:lnSpc>
              <a:spcBef>
                <a:spcPts val="0"/>
              </a:spcBef>
              <a:spcAft>
                <a:spcPts val="0"/>
              </a:spcAft>
              <a:buClr>
                <a:schemeClr val="dk2"/>
              </a:buClr>
              <a:buSzPts val="900"/>
              <a:buNone/>
              <a:defRPr sz="900"/>
            </a:lvl3pPr>
            <a:lvl4pPr marL="1828800" lvl="3" indent="-228600" algn="l">
              <a:lnSpc>
                <a:spcPct val="266666"/>
              </a:lnSpc>
              <a:spcBef>
                <a:spcPts val="0"/>
              </a:spcBef>
              <a:spcAft>
                <a:spcPts val="0"/>
              </a:spcAft>
              <a:buClr>
                <a:schemeClr val="dk2"/>
              </a:buClr>
              <a:buSzPts val="750"/>
              <a:buNone/>
              <a:defRPr sz="750"/>
            </a:lvl4pPr>
            <a:lvl5pPr marL="2286000" lvl="4" indent="-228600" algn="l">
              <a:lnSpc>
                <a:spcPct val="266666"/>
              </a:lnSpc>
              <a:spcBef>
                <a:spcPts val="0"/>
              </a:spcBef>
              <a:spcAft>
                <a:spcPts val="0"/>
              </a:spcAft>
              <a:buClr>
                <a:schemeClr val="dk2"/>
              </a:buClr>
              <a:buSzPts val="750"/>
              <a:buNone/>
              <a:defRPr sz="750"/>
            </a:lvl5pPr>
            <a:lvl6pPr marL="2743200" lvl="5" indent="-228600" algn="l">
              <a:lnSpc>
                <a:spcPct val="90000"/>
              </a:lnSpc>
              <a:spcBef>
                <a:spcPts val="375"/>
              </a:spcBef>
              <a:spcAft>
                <a:spcPts val="0"/>
              </a:spcAft>
              <a:buClr>
                <a:schemeClr val="dk1"/>
              </a:buClr>
              <a:buSzPts val="750"/>
              <a:buNone/>
              <a:defRPr sz="750"/>
            </a:lvl6pPr>
            <a:lvl7pPr marL="3200400" lvl="6" indent="-228600" algn="l">
              <a:lnSpc>
                <a:spcPct val="90000"/>
              </a:lnSpc>
              <a:spcBef>
                <a:spcPts val="375"/>
              </a:spcBef>
              <a:spcAft>
                <a:spcPts val="0"/>
              </a:spcAft>
              <a:buClr>
                <a:schemeClr val="dk1"/>
              </a:buClr>
              <a:buSzPts val="750"/>
              <a:buNone/>
              <a:defRPr sz="750"/>
            </a:lvl7pPr>
            <a:lvl8pPr marL="3657600" lvl="7" indent="-228600" algn="l">
              <a:lnSpc>
                <a:spcPct val="90000"/>
              </a:lnSpc>
              <a:spcBef>
                <a:spcPts val="375"/>
              </a:spcBef>
              <a:spcAft>
                <a:spcPts val="0"/>
              </a:spcAft>
              <a:buClr>
                <a:schemeClr val="dk1"/>
              </a:buClr>
              <a:buSzPts val="750"/>
              <a:buNone/>
              <a:defRPr sz="750"/>
            </a:lvl8pPr>
            <a:lvl9pPr marL="4114800" lvl="8" indent="-228600" algn="l">
              <a:lnSpc>
                <a:spcPct val="90000"/>
              </a:lnSpc>
              <a:spcBef>
                <a:spcPts val="375"/>
              </a:spcBef>
              <a:spcAft>
                <a:spcPts val="0"/>
              </a:spcAft>
              <a:buClr>
                <a:schemeClr val="dk1"/>
              </a:buClr>
              <a:buSzPts val="750"/>
              <a:buNone/>
              <a:defRPr sz="750"/>
            </a:lvl9pPr>
          </a:lstStyle>
          <a:p>
            <a:endParaRPr/>
          </a:p>
        </p:txBody>
      </p:sp>
      <p:sp>
        <p:nvSpPr>
          <p:cNvPr id="359" name="Google Shape;359;p48"/>
          <p:cNvSpPr txBox="1">
            <a:spLocks noGrp="1"/>
          </p:cNvSpPr>
          <p:nvPr>
            <p:ph type="body" idx="3"/>
          </p:nvPr>
        </p:nvSpPr>
        <p:spPr>
          <a:xfrm>
            <a:off x="5040000" y="3672000"/>
            <a:ext cx="3672000" cy="1008000"/>
          </a:xfrm>
          <a:prstGeom prst="rect">
            <a:avLst/>
          </a:prstGeom>
          <a:noFill/>
          <a:ln>
            <a:noFill/>
          </a:ln>
        </p:spPr>
        <p:txBody>
          <a:bodyPr spcFirstLastPara="1" wrap="square" lIns="0" tIns="0" rIns="0" bIns="0" anchor="t" anchorCtr="0">
            <a:noAutofit/>
          </a:bodyPr>
          <a:lstStyle>
            <a:lvl1pPr marL="457200" lvl="0" indent="-228600" algn="l">
              <a:lnSpc>
                <a:spcPct val="117647"/>
              </a:lnSpc>
              <a:spcBef>
                <a:spcPts val="0"/>
              </a:spcBef>
              <a:spcAft>
                <a:spcPts val="0"/>
              </a:spcAft>
              <a:buClr>
                <a:schemeClr val="dk2"/>
              </a:buClr>
              <a:buSzPts val="1700"/>
              <a:buNone/>
              <a:defRPr sz="1700">
                <a:solidFill>
                  <a:schemeClr val="dk2"/>
                </a:solidFill>
              </a:defRPr>
            </a:lvl1pPr>
            <a:lvl2pPr marL="914400" lvl="1" indent="-228600" algn="l">
              <a:lnSpc>
                <a:spcPct val="190476"/>
              </a:lnSpc>
              <a:spcBef>
                <a:spcPts val="0"/>
              </a:spcBef>
              <a:spcAft>
                <a:spcPts val="0"/>
              </a:spcAft>
              <a:buClr>
                <a:schemeClr val="dk2"/>
              </a:buClr>
              <a:buSzPts val="1050"/>
              <a:buNone/>
              <a:defRPr sz="1050"/>
            </a:lvl2pPr>
            <a:lvl3pPr marL="1371600" lvl="2" indent="-228600" algn="l">
              <a:lnSpc>
                <a:spcPct val="222222"/>
              </a:lnSpc>
              <a:spcBef>
                <a:spcPts val="0"/>
              </a:spcBef>
              <a:spcAft>
                <a:spcPts val="0"/>
              </a:spcAft>
              <a:buClr>
                <a:schemeClr val="dk2"/>
              </a:buClr>
              <a:buSzPts val="900"/>
              <a:buNone/>
              <a:defRPr sz="900"/>
            </a:lvl3pPr>
            <a:lvl4pPr marL="1828800" lvl="3" indent="-228600" algn="l">
              <a:lnSpc>
                <a:spcPct val="266666"/>
              </a:lnSpc>
              <a:spcBef>
                <a:spcPts val="0"/>
              </a:spcBef>
              <a:spcAft>
                <a:spcPts val="0"/>
              </a:spcAft>
              <a:buClr>
                <a:schemeClr val="dk2"/>
              </a:buClr>
              <a:buSzPts val="750"/>
              <a:buNone/>
              <a:defRPr sz="750"/>
            </a:lvl4pPr>
            <a:lvl5pPr marL="2286000" lvl="4" indent="-228600" algn="l">
              <a:lnSpc>
                <a:spcPct val="266666"/>
              </a:lnSpc>
              <a:spcBef>
                <a:spcPts val="0"/>
              </a:spcBef>
              <a:spcAft>
                <a:spcPts val="0"/>
              </a:spcAft>
              <a:buClr>
                <a:schemeClr val="dk2"/>
              </a:buClr>
              <a:buSzPts val="750"/>
              <a:buNone/>
              <a:defRPr sz="750"/>
            </a:lvl5pPr>
            <a:lvl6pPr marL="2743200" lvl="5" indent="-228600" algn="l">
              <a:lnSpc>
                <a:spcPct val="90000"/>
              </a:lnSpc>
              <a:spcBef>
                <a:spcPts val="375"/>
              </a:spcBef>
              <a:spcAft>
                <a:spcPts val="0"/>
              </a:spcAft>
              <a:buClr>
                <a:schemeClr val="dk1"/>
              </a:buClr>
              <a:buSzPts val="750"/>
              <a:buNone/>
              <a:defRPr sz="750"/>
            </a:lvl6pPr>
            <a:lvl7pPr marL="3200400" lvl="6" indent="-228600" algn="l">
              <a:lnSpc>
                <a:spcPct val="90000"/>
              </a:lnSpc>
              <a:spcBef>
                <a:spcPts val="375"/>
              </a:spcBef>
              <a:spcAft>
                <a:spcPts val="0"/>
              </a:spcAft>
              <a:buClr>
                <a:schemeClr val="dk1"/>
              </a:buClr>
              <a:buSzPts val="750"/>
              <a:buNone/>
              <a:defRPr sz="750"/>
            </a:lvl7pPr>
            <a:lvl8pPr marL="3657600" lvl="7" indent="-228600" algn="l">
              <a:lnSpc>
                <a:spcPct val="90000"/>
              </a:lnSpc>
              <a:spcBef>
                <a:spcPts val="375"/>
              </a:spcBef>
              <a:spcAft>
                <a:spcPts val="0"/>
              </a:spcAft>
              <a:buClr>
                <a:schemeClr val="dk1"/>
              </a:buClr>
              <a:buSzPts val="750"/>
              <a:buNone/>
              <a:defRPr sz="750"/>
            </a:lvl8pPr>
            <a:lvl9pPr marL="4114800" lvl="8" indent="-228600" algn="l">
              <a:lnSpc>
                <a:spcPct val="90000"/>
              </a:lnSpc>
              <a:spcBef>
                <a:spcPts val="375"/>
              </a:spcBef>
              <a:spcAft>
                <a:spcPts val="0"/>
              </a:spcAft>
              <a:buClr>
                <a:schemeClr val="dk1"/>
              </a:buClr>
              <a:buSzPts val="750"/>
              <a:buNone/>
              <a:defRPr sz="750"/>
            </a:lvl9pPr>
          </a:lstStyle>
          <a:p>
            <a:endParaRPr/>
          </a:p>
        </p:txBody>
      </p:sp>
      <p:sp>
        <p:nvSpPr>
          <p:cNvPr id="360" name="Google Shape;360;p48"/>
          <p:cNvSpPr txBox="1">
            <a:spLocks noGrp="1"/>
          </p:cNvSpPr>
          <p:nvPr>
            <p:ph type="body" idx="4"/>
          </p:nvPr>
        </p:nvSpPr>
        <p:spPr>
          <a:xfrm>
            <a:off x="450000" y="2412000"/>
            <a:ext cx="2700000" cy="2268000"/>
          </a:xfrm>
          <a:prstGeom prst="rect">
            <a:avLst/>
          </a:prstGeom>
          <a:noFill/>
          <a:ln>
            <a:noFill/>
          </a:ln>
        </p:spPr>
        <p:txBody>
          <a:bodyPr spcFirstLastPara="1" wrap="square" lIns="0" tIns="0" rIns="0" bIns="0" anchor="t" anchorCtr="0">
            <a:noAutofit/>
          </a:bodyPr>
          <a:lstStyle>
            <a:lvl1pPr marL="457200" lvl="0" indent="-228600" algn="l">
              <a:lnSpc>
                <a:spcPct val="117647"/>
              </a:lnSpc>
              <a:spcBef>
                <a:spcPts val="0"/>
              </a:spcBef>
              <a:spcAft>
                <a:spcPts val="0"/>
              </a:spcAft>
              <a:buClr>
                <a:schemeClr val="lt1"/>
              </a:buClr>
              <a:buSzPts val="1700"/>
              <a:buNone/>
              <a:defRPr sz="1700">
                <a:solidFill>
                  <a:schemeClr val="lt1"/>
                </a:solidFill>
              </a:defRPr>
            </a:lvl1pPr>
            <a:lvl2pPr marL="914400" lvl="1" indent="-228600" algn="l">
              <a:lnSpc>
                <a:spcPct val="190476"/>
              </a:lnSpc>
              <a:spcBef>
                <a:spcPts val="0"/>
              </a:spcBef>
              <a:spcAft>
                <a:spcPts val="0"/>
              </a:spcAft>
              <a:buClr>
                <a:schemeClr val="dk2"/>
              </a:buClr>
              <a:buSzPts val="1050"/>
              <a:buNone/>
              <a:defRPr sz="1050"/>
            </a:lvl2pPr>
            <a:lvl3pPr marL="1371600" lvl="2" indent="-228600" algn="l">
              <a:lnSpc>
                <a:spcPct val="222222"/>
              </a:lnSpc>
              <a:spcBef>
                <a:spcPts val="0"/>
              </a:spcBef>
              <a:spcAft>
                <a:spcPts val="0"/>
              </a:spcAft>
              <a:buClr>
                <a:schemeClr val="dk2"/>
              </a:buClr>
              <a:buSzPts val="900"/>
              <a:buNone/>
              <a:defRPr sz="900"/>
            </a:lvl3pPr>
            <a:lvl4pPr marL="1828800" lvl="3" indent="-228600" algn="l">
              <a:lnSpc>
                <a:spcPct val="266666"/>
              </a:lnSpc>
              <a:spcBef>
                <a:spcPts val="0"/>
              </a:spcBef>
              <a:spcAft>
                <a:spcPts val="0"/>
              </a:spcAft>
              <a:buClr>
                <a:schemeClr val="dk2"/>
              </a:buClr>
              <a:buSzPts val="750"/>
              <a:buNone/>
              <a:defRPr sz="750"/>
            </a:lvl4pPr>
            <a:lvl5pPr marL="2286000" lvl="4" indent="-228600" algn="l">
              <a:lnSpc>
                <a:spcPct val="266666"/>
              </a:lnSpc>
              <a:spcBef>
                <a:spcPts val="0"/>
              </a:spcBef>
              <a:spcAft>
                <a:spcPts val="0"/>
              </a:spcAft>
              <a:buClr>
                <a:schemeClr val="dk2"/>
              </a:buClr>
              <a:buSzPts val="750"/>
              <a:buNone/>
              <a:defRPr sz="750"/>
            </a:lvl5pPr>
            <a:lvl6pPr marL="2743200" lvl="5" indent="-228600" algn="l">
              <a:lnSpc>
                <a:spcPct val="90000"/>
              </a:lnSpc>
              <a:spcBef>
                <a:spcPts val="375"/>
              </a:spcBef>
              <a:spcAft>
                <a:spcPts val="0"/>
              </a:spcAft>
              <a:buClr>
                <a:schemeClr val="dk1"/>
              </a:buClr>
              <a:buSzPts val="750"/>
              <a:buNone/>
              <a:defRPr sz="750"/>
            </a:lvl6pPr>
            <a:lvl7pPr marL="3200400" lvl="6" indent="-228600" algn="l">
              <a:lnSpc>
                <a:spcPct val="90000"/>
              </a:lnSpc>
              <a:spcBef>
                <a:spcPts val="375"/>
              </a:spcBef>
              <a:spcAft>
                <a:spcPts val="0"/>
              </a:spcAft>
              <a:buClr>
                <a:schemeClr val="dk1"/>
              </a:buClr>
              <a:buSzPts val="750"/>
              <a:buNone/>
              <a:defRPr sz="750"/>
            </a:lvl7pPr>
            <a:lvl8pPr marL="3657600" lvl="7" indent="-228600" algn="l">
              <a:lnSpc>
                <a:spcPct val="90000"/>
              </a:lnSpc>
              <a:spcBef>
                <a:spcPts val="375"/>
              </a:spcBef>
              <a:spcAft>
                <a:spcPts val="0"/>
              </a:spcAft>
              <a:buClr>
                <a:schemeClr val="dk1"/>
              </a:buClr>
              <a:buSzPts val="750"/>
              <a:buNone/>
              <a:defRPr sz="750"/>
            </a:lvl8pPr>
            <a:lvl9pPr marL="4114800" lvl="8" indent="-228600" algn="l">
              <a:lnSpc>
                <a:spcPct val="90000"/>
              </a:lnSpc>
              <a:spcBef>
                <a:spcPts val="375"/>
              </a:spcBef>
              <a:spcAft>
                <a:spcPts val="0"/>
              </a:spcAft>
              <a:buClr>
                <a:schemeClr val="dk1"/>
              </a:buClr>
              <a:buSzPts val="750"/>
              <a:buNone/>
              <a:defRPr sz="750"/>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ekst wit en kleur">
  <p:cSld name="Tekst wit en kleur">
    <p:spTree>
      <p:nvGrpSpPr>
        <p:cNvPr id="1" name="Shape 36"/>
        <p:cNvGrpSpPr/>
        <p:nvPr/>
      </p:nvGrpSpPr>
      <p:grpSpPr>
        <a:xfrm>
          <a:off x="0" y="0"/>
          <a:ext cx="0" cy="0"/>
          <a:chOff x="0" y="0"/>
          <a:chExt cx="0" cy="0"/>
        </a:xfrm>
      </p:grpSpPr>
      <p:sp>
        <p:nvSpPr>
          <p:cNvPr id="37" name="Google Shape;37;p66"/>
          <p:cNvSpPr/>
          <p:nvPr/>
        </p:nvSpPr>
        <p:spPr>
          <a:xfrm>
            <a:off x="0" y="0"/>
            <a:ext cx="4572000" cy="5144400"/>
          </a:xfrm>
          <a:prstGeom prst="rect">
            <a:avLst/>
          </a:prstGeom>
          <a:solidFill>
            <a:schemeClr val="dk2"/>
          </a:soli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000000"/>
              </a:buClr>
              <a:buSzPts val="1350"/>
              <a:buFont typeface="Arial"/>
              <a:buNone/>
            </a:pPr>
            <a:endParaRPr sz="1350" b="0" i="0" u="none" strike="noStrike" cap="none">
              <a:solidFill>
                <a:schemeClr val="accent1"/>
              </a:solidFill>
              <a:latin typeface="Arial"/>
              <a:ea typeface="Arial"/>
              <a:cs typeface="Arial"/>
              <a:sym typeface="Arial"/>
            </a:endParaRPr>
          </a:p>
        </p:txBody>
      </p:sp>
      <p:sp>
        <p:nvSpPr>
          <p:cNvPr id="38" name="Google Shape;38;p66"/>
          <p:cNvSpPr txBox="1">
            <a:spLocks noGrp="1"/>
          </p:cNvSpPr>
          <p:nvPr>
            <p:ph type="dt" idx="10"/>
          </p:nvPr>
        </p:nvSpPr>
        <p:spPr>
          <a:xfrm>
            <a:off x="7056000" y="4788000"/>
            <a:ext cx="1440000" cy="180000"/>
          </a:xfrm>
          <a:prstGeom prst="rect">
            <a:avLst/>
          </a:prstGeom>
          <a:noFill/>
          <a:ln>
            <a:noFill/>
          </a:ln>
        </p:spPr>
        <p:txBody>
          <a:bodyPr spcFirstLastPara="1" wrap="square" lIns="0" tIns="0" rIns="0" bIns="0" anchor="t"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9" name="Google Shape;39;p66"/>
          <p:cNvSpPr txBox="1">
            <a:spLocks noGrp="1"/>
          </p:cNvSpPr>
          <p:nvPr>
            <p:ph type="ftr" idx="11"/>
          </p:nvPr>
        </p:nvSpPr>
        <p:spPr>
          <a:xfrm>
            <a:off x="612000" y="4788000"/>
            <a:ext cx="3960000" cy="180000"/>
          </a:xfrm>
          <a:prstGeom prst="rect">
            <a:avLst/>
          </a:prstGeom>
          <a:noFill/>
          <a:ln>
            <a:noFill/>
          </a:ln>
        </p:spPr>
        <p:txBody>
          <a:bodyPr spcFirstLastPara="1" wrap="square" lIns="0" tIns="0" rIns="0" bIns="0" anchor="t" anchorCtr="0">
            <a:noAutofit/>
          </a:bodyPr>
          <a:lstStyle>
            <a:lvl1pPr lvl="0" algn="l">
              <a:lnSpc>
                <a:spcPct val="100000"/>
              </a:lnSpc>
              <a:spcBef>
                <a:spcPts val="0"/>
              </a:spcBef>
              <a:spcAft>
                <a:spcPts val="0"/>
              </a:spcAft>
              <a:buSzPts val="1400"/>
              <a:buNone/>
              <a:defRPr>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0" name="Google Shape;40;p66"/>
          <p:cNvSpPr txBox="1">
            <a:spLocks noGrp="1"/>
          </p:cNvSpPr>
          <p:nvPr>
            <p:ph type="sldNum" idx="12"/>
          </p:nvPr>
        </p:nvSpPr>
        <p:spPr>
          <a:xfrm>
            <a:off x="8751600" y="4788000"/>
            <a:ext cx="392400" cy="180000"/>
          </a:xfrm>
          <a:prstGeom prst="rect">
            <a:avLst/>
          </a:prstGeom>
          <a:noFill/>
          <a:ln>
            <a:noFill/>
          </a:ln>
        </p:spPr>
        <p:txBody>
          <a:bodyPr spcFirstLastPara="1" wrap="square" lIns="0" tIns="0" rIns="0" bIns="0" anchor="t" anchorCtr="0">
            <a:noAutofit/>
          </a:bodyPr>
          <a:lstStyle>
            <a:lvl1pPr marL="0" marR="0" lvl="0" indent="0" algn="l">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1pPr>
            <a:lvl2pPr marL="0" marR="0" lvl="1" indent="0" algn="l">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2pPr>
            <a:lvl3pPr marL="0" marR="0" lvl="2" indent="0" algn="l">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3pPr>
            <a:lvl4pPr marL="0" marR="0" lvl="3" indent="0" algn="l">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4pPr>
            <a:lvl5pPr marL="0" marR="0" lvl="4" indent="0" algn="l">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5pPr>
            <a:lvl6pPr marL="0" marR="0" lvl="5" indent="0" algn="l">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6pPr>
            <a:lvl7pPr marL="0" marR="0" lvl="6" indent="0" algn="l">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7pPr>
            <a:lvl8pPr marL="0" marR="0" lvl="7" indent="0" algn="l">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8pPr>
            <a:lvl9pPr marL="0" marR="0" lvl="8" indent="0" algn="l">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nl-NL"/>
              <a:t>‹nr.›</a:t>
            </a:fld>
            <a:endParaRPr/>
          </a:p>
        </p:txBody>
      </p:sp>
      <p:sp>
        <p:nvSpPr>
          <p:cNvPr id="41" name="Google Shape;41;p66"/>
          <p:cNvSpPr txBox="1">
            <a:spLocks noGrp="1"/>
          </p:cNvSpPr>
          <p:nvPr>
            <p:ph type="body" idx="1"/>
          </p:nvPr>
        </p:nvSpPr>
        <p:spPr>
          <a:xfrm>
            <a:off x="5040000" y="972001"/>
            <a:ext cx="3420000" cy="3744000"/>
          </a:xfrm>
          <a:prstGeom prst="rect">
            <a:avLst/>
          </a:prstGeom>
          <a:noFill/>
          <a:ln>
            <a:noFill/>
          </a:ln>
        </p:spPr>
        <p:txBody>
          <a:bodyPr spcFirstLastPara="1" wrap="square" lIns="0" tIns="0" rIns="0" bIns="0" anchor="t" anchorCtr="0">
            <a:noAutofit/>
          </a:bodyPr>
          <a:lstStyle>
            <a:lvl1pPr marL="457200" lvl="0" indent="-342900" algn="l">
              <a:lnSpc>
                <a:spcPct val="111111"/>
              </a:lnSpc>
              <a:spcBef>
                <a:spcPts val="0"/>
              </a:spcBef>
              <a:spcAft>
                <a:spcPts val="0"/>
              </a:spcAft>
              <a:buClr>
                <a:schemeClr val="dk2"/>
              </a:buClr>
              <a:buSzPts val="1800"/>
              <a:buChar char="•"/>
              <a:defRPr/>
            </a:lvl1pPr>
            <a:lvl2pPr marL="914400" lvl="1" indent="-342900" algn="l">
              <a:lnSpc>
                <a:spcPct val="111111"/>
              </a:lnSpc>
              <a:spcBef>
                <a:spcPts val="0"/>
              </a:spcBef>
              <a:spcAft>
                <a:spcPts val="0"/>
              </a:spcAft>
              <a:buClr>
                <a:schemeClr val="dk2"/>
              </a:buClr>
              <a:buSzPts val="1800"/>
              <a:buChar char="•"/>
              <a:defRPr/>
            </a:lvl2pPr>
            <a:lvl3pPr marL="1371600" lvl="2" indent="-342900" algn="l">
              <a:lnSpc>
                <a:spcPct val="111111"/>
              </a:lnSpc>
              <a:spcBef>
                <a:spcPts val="0"/>
              </a:spcBef>
              <a:spcAft>
                <a:spcPts val="0"/>
              </a:spcAft>
              <a:buClr>
                <a:schemeClr val="dk2"/>
              </a:buClr>
              <a:buSzPts val="1800"/>
              <a:buChar char="•"/>
              <a:defRPr/>
            </a:lvl3pPr>
            <a:lvl4pPr marL="1828800" lvl="3" indent="-342900" algn="l">
              <a:lnSpc>
                <a:spcPct val="111111"/>
              </a:lnSpc>
              <a:spcBef>
                <a:spcPts val="0"/>
              </a:spcBef>
              <a:spcAft>
                <a:spcPts val="0"/>
              </a:spcAft>
              <a:buClr>
                <a:schemeClr val="dk2"/>
              </a:buClr>
              <a:buSzPts val="1800"/>
              <a:buChar char="•"/>
              <a:defRPr/>
            </a:lvl4pPr>
            <a:lvl5pPr marL="2286000" lvl="4" indent="-342900" algn="l">
              <a:lnSpc>
                <a:spcPct val="111111"/>
              </a:lnSpc>
              <a:spcBef>
                <a:spcPts val="0"/>
              </a:spcBef>
              <a:spcAft>
                <a:spcPts val="0"/>
              </a:spcAft>
              <a:buClr>
                <a:schemeClr val="dk2"/>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42" name="Google Shape;42;p66"/>
          <p:cNvSpPr txBox="1">
            <a:spLocks noGrp="1"/>
          </p:cNvSpPr>
          <p:nvPr>
            <p:ph type="title"/>
          </p:nvPr>
        </p:nvSpPr>
        <p:spPr>
          <a:xfrm>
            <a:off x="432000" y="899999"/>
            <a:ext cx="3708000" cy="1440000"/>
          </a:xfrm>
          <a:prstGeom prst="rect">
            <a:avLst/>
          </a:prstGeom>
          <a:noFill/>
          <a:ln>
            <a:noFill/>
          </a:ln>
        </p:spPr>
        <p:txBody>
          <a:bodyPr spcFirstLastPara="1" wrap="square" lIns="0" tIns="0" rIns="0" bIns="0" anchor="t" anchorCtr="0">
            <a:noAutofit/>
          </a:bodyPr>
          <a:lstStyle>
            <a:lvl1pPr lvl="0" algn="l">
              <a:lnSpc>
                <a:spcPct val="90000"/>
              </a:lnSpc>
              <a:spcBef>
                <a:spcPts val="0"/>
              </a:spcBef>
              <a:spcAft>
                <a:spcPts val="0"/>
              </a:spcAft>
              <a:buClr>
                <a:schemeClr val="lt1"/>
              </a:buClr>
              <a:buSzPts val="3700"/>
              <a:buFont typeface="Arial"/>
              <a:buNone/>
              <a:defRPr sz="3700">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3" name="Google Shape;43;p66"/>
          <p:cNvSpPr txBox="1">
            <a:spLocks noGrp="1"/>
          </p:cNvSpPr>
          <p:nvPr>
            <p:ph type="body" idx="2"/>
          </p:nvPr>
        </p:nvSpPr>
        <p:spPr>
          <a:xfrm>
            <a:off x="432000" y="2412000"/>
            <a:ext cx="3708000" cy="2268000"/>
          </a:xfrm>
          <a:prstGeom prst="rect">
            <a:avLst/>
          </a:prstGeom>
          <a:noFill/>
          <a:ln>
            <a:noFill/>
          </a:ln>
        </p:spPr>
        <p:txBody>
          <a:bodyPr spcFirstLastPara="1" wrap="square" lIns="0" tIns="0" rIns="0" bIns="0" anchor="t" anchorCtr="0">
            <a:noAutofit/>
          </a:bodyPr>
          <a:lstStyle>
            <a:lvl1pPr marL="457200" lvl="0" indent="-336550" algn="l">
              <a:lnSpc>
                <a:spcPct val="117647"/>
              </a:lnSpc>
              <a:spcBef>
                <a:spcPts val="0"/>
              </a:spcBef>
              <a:spcAft>
                <a:spcPts val="0"/>
              </a:spcAft>
              <a:buClr>
                <a:schemeClr val="lt1"/>
              </a:buClr>
              <a:buSzPts val="1700"/>
              <a:buChar char="•"/>
              <a:defRPr>
                <a:solidFill>
                  <a:schemeClr val="lt1"/>
                </a:solidFill>
              </a:defRPr>
            </a:lvl1pPr>
            <a:lvl2pPr marL="914400" lvl="1" indent="-336550" algn="l">
              <a:lnSpc>
                <a:spcPct val="117647"/>
              </a:lnSpc>
              <a:spcBef>
                <a:spcPts val="0"/>
              </a:spcBef>
              <a:spcAft>
                <a:spcPts val="0"/>
              </a:spcAft>
              <a:buClr>
                <a:schemeClr val="lt1"/>
              </a:buClr>
              <a:buSzPts val="1700"/>
              <a:buChar char="•"/>
              <a:defRPr>
                <a:solidFill>
                  <a:schemeClr val="lt1"/>
                </a:solidFill>
              </a:defRPr>
            </a:lvl2pPr>
            <a:lvl3pPr marL="1371600" lvl="2" indent="-336550" algn="l">
              <a:lnSpc>
                <a:spcPct val="117647"/>
              </a:lnSpc>
              <a:spcBef>
                <a:spcPts val="0"/>
              </a:spcBef>
              <a:spcAft>
                <a:spcPts val="0"/>
              </a:spcAft>
              <a:buClr>
                <a:schemeClr val="lt1"/>
              </a:buClr>
              <a:buSzPts val="1700"/>
              <a:buChar char="•"/>
              <a:defRPr>
                <a:solidFill>
                  <a:schemeClr val="lt1"/>
                </a:solidFill>
              </a:defRPr>
            </a:lvl3pPr>
            <a:lvl4pPr marL="1828800" lvl="3" indent="-336550" algn="l">
              <a:lnSpc>
                <a:spcPct val="117647"/>
              </a:lnSpc>
              <a:spcBef>
                <a:spcPts val="0"/>
              </a:spcBef>
              <a:spcAft>
                <a:spcPts val="0"/>
              </a:spcAft>
              <a:buClr>
                <a:schemeClr val="lt1"/>
              </a:buClr>
              <a:buSzPts val="1700"/>
              <a:buChar char="•"/>
              <a:defRPr>
                <a:solidFill>
                  <a:schemeClr val="lt1"/>
                </a:solidFill>
              </a:defRPr>
            </a:lvl4pPr>
            <a:lvl5pPr marL="2286000" lvl="4" indent="-336550" algn="l">
              <a:lnSpc>
                <a:spcPct val="117647"/>
              </a:lnSpc>
              <a:spcBef>
                <a:spcPts val="0"/>
              </a:spcBef>
              <a:spcAft>
                <a:spcPts val="0"/>
              </a:spcAft>
              <a:buClr>
                <a:schemeClr val="lt1"/>
              </a:buClr>
              <a:buSzPts val="1700"/>
              <a:buChar char="•"/>
              <a:defRPr>
                <a:solidFill>
                  <a:schemeClr val="lt1"/>
                </a:solidFill>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matchingName="Tekst met foto 4">
  <p:cSld name="Tekst met foto 4">
    <p:spTree>
      <p:nvGrpSpPr>
        <p:cNvPr id="1" name="Shape 361"/>
        <p:cNvGrpSpPr/>
        <p:nvPr/>
      </p:nvGrpSpPr>
      <p:grpSpPr>
        <a:xfrm>
          <a:off x="0" y="0"/>
          <a:ext cx="0" cy="0"/>
          <a:chOff x="0" y="0"/>
          <a:chExt cx="0" cy="0"/>
        </a:xfrm>
      </p:grpSpPr>
      <p:sp>
        <p:nvSpPr>
          <p:cNvPr id="362" name="Google Shape;362;p49"/>
          <p:cNvSpPr/>
          <p:nvPr/>
        </p:nvSpPr>
        <p:spPr>
          <a:xfrm>
            <a:off x="0" y="0"/>
            <a:ext cx="4572000" cy="5144400"/>
          </a:xfrm>
          <a:prstGeom prst="rect">
            <a:avLst/>
          </a:prstGeom>
          <a:solidFill>
            <a:schemeClr val="dk2"/>
          </a:soli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000000"/>
              </a:buClr>
              <a:buSzPts val="1350"/>
              <a:buFont typeface="Arial"/>
              <a:buNone/>
            </a:pPr>
            <a:endParaRPr sz="1350" b="0" i="0" u="none" strike="noStrike" cap="none">
              <a:solidFill>
                <a:schemeClr val="accent1"/>
              </a:solidFill>
              <a:latin typeface="Arial"/>
              <a:ea typeface="Arial"/>
              <a:cs typeface="Arial"/>
              <a:sym typeface="Arial"/>
            </a:endParaRPr>
          </a:p>
        </p:txBody>
      </p:sp>
      <p:sp>
        <p:nvSpPr>
          <p:cNvPr id="363" name="Google Shape;363;p49"/>
          <p:cNvSpPr>
            <a:spLocks noGrp="1"/>
          </p:cNvSpPr>
          <p:nvPr>
            <p:ph type="pic" idx="2"/>
          </p:nvPr>
        </p:nvSpPr>
        <p:spPr>
          <a:xfrm>
            <a:off x="0" y="0"/>
            <a:ext cx="4572000" cy="3060000"/>
          </a:xfrm>
          <a:prstGeom prst="rect">
            <a:avLst/>
          </a:prstGeom>
          <a:solidFill>
            <a:srgbClr val="D8D8D8"/>
          </a:solidFill>
          <a:ln>
            <a:noFill/>
          </a:ln>
        </p:spPr>
      </p:sp>
      <p:sp>
        <p:nvSpPr>
          <p:cNvPr id="364" name="Google Shape;364;p49"/>
          <p:cNvSpPr txBox="1">
            <a:spLocks noGrp="1"/>
          </p:cNvSpPr>
          <p:nvPr>
            <p:ph type="dt" idx="10"/>
          </p:nvPr>
        </p:nvSpPr>
        <p:spPr>
          <a:xfrm>
            <a:off x="7056000" y="4788000"/>
            <a:ext cx="1440000" cy="180000"/>
          </a:xfrm>
          <a:prstGeom prst="rect">
            <a:avLst/>
          </a:prstGeom>
          <a:noFill/>
          <a:ln>
            <a:noFill/>
          </a:ln>
        </p:spPr>
        <p:txBody>
          <a:bodyPr spcFirstLastPara="1" wrap="square" lIns="0" tIns="0" rIns="0" bIns="0" anchor="t"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65" name="Google Shape;365;p49"/>
          <p:cNvSpPr txBox="1">
            <a:spLocks noGrp="1"/>
          </p:cNvSpPr>
          <p:nvPr>
            <p:ph type="ftr" idx="11"/>
          </p:nvPr>
        </p:nvSpPr>
        <p:spPr>
          <a:xfrm>
            <a:off x="612000" y="4788000"/>
            <a:ext cx="3960000" cy="180000"/>
          </a:xfrm>
          <a:prstGeom prst="rect">
            <a:avLst/>
          </a:prstGeom>
          <a:noFill/>
          <a:ln>
            <a:noFill/>
          </a:ln>
        </p:spPr>
        <p:txBody>
          <a:bodyPr spcFirstLastPara="1" wrap="square" lIns="0" tIns="0" rIns="0" bIns="0" anchor="t" anchorCtr="0">
            <a:noAutofit/>
          </a:bodyPr>
          <a:lstStyle>
            <a:lvl1pPr lvl="0" algn="l">
              <a:lnSpc>
                <a:spcPct val="100000"/>
              </a:lnSpc>
              <a:spcBef>
                <a:spcPts val="0"/>
              </a:spcBef>
              <a:spcAft>
                <a:spcPts val="0"/>
              </a:spcAft>
              <a:buSzPts val="1400"/>
              <a:buNone/>
              <a:defRPr>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66" name="Google Shape;366;p49"/>
          <p:cNvSpPr txBox="1">
            <a:spLocks noGrp="1"/>
          </p:cNvSpPr>
          <p:nvPr>
            <p:ph type="sldNum" idx="12"/>
          </p:nvPr>
        </p:nvSpPr>
        <p:spPr>
          <a:xfrm>
            <a:off x="8751600" y="4788000"/>
            <a:ext cx="392400" cy="180000"/>
          </a:xfrm>
          <a:prstGeom prst="rect">
            <a:avLst/>
          </a:prstGeom>
          <a:noFill/>
          <a:ln>
            <a:noFill/>
          </a:ln>
        </p:spPr>
        <p:txBody>
          <a:bodyPr spcFirstLastPara="1" wrap="square" lIns="0" tIns="0" rIns="0" bIns="0" anchor="t" anchorCtr="0">
            <a:noAutofit/>
          </a:bodyPr>
          <a:lstStyle>
            <a:lvl1pPr marL="0" marR="0" lvl="0" indent="0" algn="l">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1pPr>
            <a:lvl2pPr marL="0" marR="0" lvl="1" indent="0" algn="l">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2pPr>
            <a:lvl3pPr marL="0" marR="0" lvl="2" indent="0" algn="l">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3pPr>
            <a:lvl4pPr marL="0" marR="0" lvl="3" indent="0" algn="l">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4pPr>
            <a:lvl5pPr marL="0" marR="0" lvl="4" indent="0" algn="l">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5pPr>
            <a:lvl6pPr marL="0" marR="0" lvl="5" indent="0" algn="l">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6pPr>
            <a:lvl7pPr marL="0" marR="0" lvl="6" indent="0" algn="l">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7pPr>
            <a:lvl8pPr marL="0" marR="0" lvl="7" indent="0" algn="l">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8pPr>
            <a:lvl9pPr marL="0" marR="0" lvl="8" indent="0" algn="l">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nl-NL"/>
              <a:t>‹nr.›</a:t>
            </a:fld>
            <a:endParaRPr/>
          </a:p>
        </p:txBody>
      </p:sp>
      <p:sp>
        <p:nvSpPr>
          <p:cNvPr id="367" name="Google Shape;367;p49"/>
          <p:cNvSpPr txBox="1">
            <a:spLocks noGrp="1"/>
          </p:cNvSpPr>
          <p:nvPr>
            <p:ph type="body" idx="1"/>
          </p:nvPr>
        </p:nvSpPr>
        <p:spPr>
          <a:xfrm>
            <a:off x="5040000" y="900000"/>
            <a:ext cx="3420000" cy="3780000"/>
          </a:xfrm>
          <a:prstGeom prst="rect">
            <a:avLst/>
          </a:prstGeom>
          <a:noFill/>
          <a:ln>
            <a:noFill/>
          </a:ln>
        </p:spPr>
        <p:txBody>
          <a:bodyPr spcFirstLastPara="1" wrap="square" lIns="0" tIns="0" rIns="0" bIns="0" anchor="t" anchorCtr="0">
            <a:noAutofit/>
          </a:bodyPr>
          <a:lstStyle>
            <a:lvl1pPr marL="457200" lvl="0" indent="-342900" algn="l">
              <a:lnSpc>
                <a:spcPct val="111111"/>
              </a:lnSpc>
              <a:spcBef>
                <a:spcPts val="0"/>
              </a:spcBef>
              <a:spcAft>
                <a:spcPts val="0"/>
              </a:spcAft>
              <a:buClr>
                <a:schemeClr val="dk2"/>
              </a:buClr>
              <a:buSzPts val="1800"/>
              <a:buChar char="•"/>
              <a:defRPr/>
            </a:lvl1pPr>
            <a:lvl2pPr marL="914400" lvl="1" indent="-342900" algn="l">
              <a:lnSpc>
                <a:spcPct val="111111"/>
              </a:lnSpc>
              <a:spcBef>
                <a:spcPts val="0"/>
              </a:spcBef>
              <a:spcAft>
                <a:spcPts val="0"/>
              </a:spcAft>
              <a:buClr>
                <a:schemeClr val="dk2"/>
              </a:buClr>
              <a:buSzPts val="1800"/>
              <a:buChar char="•"/>
              <a:defRPr/>
            </a:lvl2pPr>
            <a:lvl3pPr marL="1371600" lvl="2" indent="-342900" algn="l">
              <a:lnSpc>
                <a:spcPct val="111111"/>
              </a:lnSpc>
              <a:spcBef>
                <a:spcPts val="0"/>
              </a:spcBef>
              <a:spcAft>
                <a:spcPts val="0"/>
              </a:spcAft>
              <a:buClr>
                <a:schemeClr val="dk2"/>
              </a:buClr>
              <a:buSzPts val="1800"/>
              <a:buChar char="•"/>
              <a:defRPr/>
            </a:lvl3pPr>
            <a:lvl4pPr marL="1828800" lvl="3" indent="-342900" algn="l">
              <a:lnSpc>
                <a:spcPct val="111111"/>
              </a:lnSpc>
              <a:spcBef>
                <a:spcPts val="0"/>
              </a:spcBef>
              <a:spcAft>
                <a:spcPts val="0"/>
              </a:spcAft>
              <a:buClr>
                <a:schemeClr val="dk2"/>
              </a:buClr>
              <a:buSzPts val="1800"/>
              <a:buChar char="•"/>
              <a:defRPr/>
            </a:lvl4pPr>
            <a:lvl5pPr marL="2286000" lvl="4" indent="-342900" algn="l">
              <a:lnSpc>
                <a:spcPct val="111111"/>
              </a:lnSpc>
              <a:spcBef>
                <a:spcPts val="0"/>
              </a:spcBef>
              <a:spcAft>
                <a:spcPts val="0"/>
              </a:spcAft>
              <a:buClr>
                <a:schemeClr val="dk2"/>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368" name="Google Shape;368;p49"/>
          <p:cNvSpPr txBox="1">
            <a:spLocks noGrp="1"/>
          </p:cNvSpPr>
          <p:nvPr>
            <p:ph type="body" idx="3"/>
          </p:nvPr>
        </p:nvSpPr>
        <p:spPr>
          <a:xfrm>
            <a:off x="612000" y="3491999"/>
            <a:ext cx="3672000" cy="1188000"/>
          </a:xfrm>
          <a:prstGeom prst="rect">
            <a:avLst/>
          </a:prstGeom>
          <a:noFill/>
          <a:ln>
            <a:noFill/>
          </a:ln>
        </p:spPr>
        <p:txBody>
          <a:bodyPr spcFirstLastPara="1" wrap="square" lIns="0" tIns="0" rIns="0" bIns="0" anchor="t" anchorCtr="0">
            <a:noAutofit/>
          </a:bodyPr>
          <a:lstStyle>
            <a:lvl1pPr marL="457200" lvl="0" indent="-228600" algn="l">
              <a:lnSpc>
                <a:spcPct val="117647"/>
              </a:lnSpc>
              <a:spcBef>
                <a:spcPts val="0"/>
              </a:spcBef>
              <a:spcAft>
                <a:spcPts val="0"/>
              </a:spcAft>
              <a:buClr>
                <a:schemeClr val="lt1"/>
              </a:buClr>
              <a:buSzPts val="1700"/>
              <a:buNone/>
              <a:defRPr sz="1700">
                <a:solidFill>
                  <a:schemeClr val="lt1"/>
                </a:solidFill>
              </a:defRPr>
            </a:lvl1pPr>
            <a:lvl2pPr marL="914400" lvl="1" indent="-228600" algn="l">
              <a:lnSpc>
                <a:spcPct val="190476"/>
              </a:lnSpc>
              <a:spcBef>
                <a:spcPts val="0"/>
              </a:spcBef>
              <a:spcAft>
                <a:spcPts val="0"/>
              </a:spcAft>
              <a:buClr>
                <a:schemeClr val="dk2"/>
              </a:buClr>
              <a:buSzPts val="1050"/>
              <a:buNone/>
              <a:defRPr sz="1050"/>
            </a:lvl2pPr>
            <a:lvl3pPr marL="1371600" lvl="2" indent="-228600" algn="l">
              <a:lnSpc>
                <a:spcPct val="222222"/>
              </a:lnSpc>
              <a:spcBef>
                <a:spcPts val="0"/>
              </a:spcBef>
              <a:spcAft>
                <a:spcPts val="0"/>
              </a:spcAft>
              <a:buClr>
                <a:schemeClr val="dk2"/>
              </a:buClr>
              <a:buSzPts val="900"/>
              <a:buNone/>
              <a:defRPr sz="900"/>
            </a:lvl3pPr>
            <a:lvl4pPr marL="1828800" lvl="3" indent="-228600" algn="l">
              <a:lnSpc>
                <a:spcPct val="266666"/>
              </a:lnSpc>
              <a:spcBef>
                <a:spcPts val="0"/>
              </a:spcBef>
              <a:spcAft>
                <a:spcPts val="0"/>
              </a:spcAft>
              <a:buClr>
                <a:schemeClr val="dk2"/>
              </a:buClr>
              <a:buSzPts val="750"/>
              <a:buNone/>
              <a:defRPr sz="750"/>
            </a:lvl4pPr>
            <a:lvl5pPr marL="2286000" lvl="4" indent="-228600" algn="l">
              <a:lnSpc>
                <a:spcPct val="266666"/>
              </a:lnSpc>
              <a:spcBef>
                <a:spcPts val="0"/>
              </a:spcBef>
              <a:spcAft>
                <a:spcPts val="0"/>
              </a:spcAft>
              <a:buClr>
                <a:schemeClr val="dk2"/>
              </a:buClr>
              <a:buSzPts val="750"/>
              <a:buNone/>
              <a:defRPr sz="750"/>
            </a:lvl5pPr>
            <a:lvl6pPr marL="2743200" lvl="5" indent="-228600" algn="l">
              <a:lnSpc>
                <a:spcPct val="90000"/>
              </a:lnSpc>
              <a:spcBef>
                <a:spcPts val="375"/>
              </a:spcBef>
              <a:spcAft>
                <a:spcPts val="0"/>
              </a:spcAft>
              <a:buClr>
                <a:schemeClr val="dk1"/>
              </a:buClr>
              <a:buSzPts val="750"/>
              <a:buNone/>
              <a:defRPr sz="750"/>
            </a:lvl6pPr>
            <a:lvl7pPr marL="3200400" lvl="6" indent="-228600" algn="l">
              <a:lnSpc>
                <a:spcPct val="90000"/>
              </a:lnSpc>
              <a:spcBef>
                <a:spcPts val="375"/>
              </a:spcBef>
              <a:spcAft>
                <a:spcPts val="0"/>
              </a:spcAft>
              <a:buClr>
                <a:schemeClr val="dk1"/>
              </a:buClr>
              <a:buSzPts val="750"/>
              <a:buNone/>
              <a:defRPr sz="750"/>
            </a:lvl7pPr>
            <a:lvl8pPr marL="3657600" lvl="7" indent="-228600" algn="l">
              <a:lnSpc>
                <a:spcPct val="90000"/>
              </a:lnSpc>
              <a:spcBef>
                <a:spcPts val="375"/>
              </a:spcBef>
              <a:spcAft>
                <a:spcPts val="0"/>
              </a:spcAft>
              <a:buClr>
                <a:schemeClr val="dk1"/>
              </a:buClr>
              <a:buSzPts val="750"/>
              <a:buNone/>
              <a:defRPr sz="750"/>
            </a:lvl8pPr>
            <a:lvl9pPr marL="4114800" lvl="8" indent="-228600" algn="l">
              <a:lnSpc>
                <a:spcPct val="90000"/>
              </a:lnSpc>
              <a:spcBef>
                <a:spcPts val="375"/>
              </a:spcBef>
              <a:spcAft>
                <a:spcPts val="0"/>
              </a:spcAft>
              <a:buClr>
                <a:schemeClr val="dk1"/>
              </a:buClr>
              <a:buSzPts val="750"/>
              <a:buNone/>
              <a:defRPr sz="750"/>
            </a:lvl9pPr>
          </a:lstStyle>
          <a:p>
            <a:endParaRPr/>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showMasterSp="0" matchingName="Tekst met grafiek 1">
  <p:cSld name="Tekst met grafiek 1">
    <p:spTree>
      <p:nvGrpSpPr>
        <p:cNvPr id="1" name="Shape 369"/>
        <p:cNvGrpSpPr/>
        <p:nvPr/>
      </p:nvGrpSpPr>
      <p:grpSpPr>
        <a:xfrm>
          <a:off x="0" y="0"/>
          <a:ext cx="0" cy="0"/>
          <a:chOff x="0" y="0"/>
          <a:chExt cx="0" cy="0"/>
        </a:xfrm>
      </p:grpSpPr>
      <p:sp>
        <p:nvSpPr>
          <p:cNvPr id="370" name="Google Shape;370;p50"/>
          <p:cNvSpPr/>
          <p:nvPr/>
        </p:nvSpPr>
        <p:spPr>
          <a:xfrm>
            <a:off x="0" y="0"/>
            <a:ext cx="4572000" cy="5144400"/>
          </a:xfrm>
          <a:prstGeom prst="rect">
            <a:avLst/>
          </a:prstGeom>
          <a:solidFill>
            <a:schemeClr val="dk2"/>
          </a:soli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000000"/>
              </a:buClr>
              <a:buSzPts val="1350"/>
              <a:buFont typeface="Arial"/>
              <a:buNone/>
            </a:pPr>
            <a:endParaRPr sz="1350" b="0" i="0" u="none" strike="noStrike" cap="none">
              <a:solidFill>
                <a:schemeClr val="accent1"/>
              </a:solidFill>
              <a:latin typeface="Arial"/>
              <a:ea typeface="Arial"/>
              <a:cs typeface="Arial"/>
              <a:sym typeface="Arial"/>
            </a:endParaRPr>
          </a:p>
        </p:txBody>
      </p:sp>
      <p:sp>
        <p:nvSpPr>
          <p:cNvPr id="371" name="Google Shape;371;p50"/>
          <p:cNvSpPr txBox="1">
            <a:spLocks noGrp="1"/>
          </p:cNvSpPr>
          <p:nvPr>
            <p:ph type="body" idx="1"/>
          </p:nvPr>
        </p:nvSpPr>
        <p:spPr>
          <a:xfrm>
            <a:off x="3704734" y="0"/>
            <a:ext cx="5439266" cy="3240000"/>
          </a:xfrm>
          <a:prstGeom prst="rect">
            <a:avLst/>
          </a:prstGeom>
          <a:noFill/>
          <a:ln>
            <a:noFill/>
          </a:ln>
        </p:spPr>
        <p:txBody>
          <a:bodyPr spcFirstLastPara="1" wrap="square" lIns="900000" tIns="360000" rIns="900000" bIns="0" anchor="t" anchorCtr="0">
            <a:noAutofit/>
          </a:bodyPr>
          <a:lstStyle>
            <a:lvl1pPr marL="457200" lvl="0" indent="-228600" algn="ctr">
              <a:lnSpc>
                <a:spcPct val="125000"/>
              </a:lnSpc>
              <a:spcBef>
                <a:spcPts val="0"/>
              </a:spcBef>
              <a:spcAft>
                <a:spcPts val="0"/>
              </a:spcAft>
              <a:buClr>
                <a:srgbClr val="7F7F7F"/>
              </a:buClr>
              <a:buSzPts val="1600"/>
              <a:buFont typeface="Arial"/>
              <a:buNone/>
              <a:defRPr sz="1600">
                <a:solidFill>
                  <a:srgbClr val="7F7F7F"/>
                </a:solidFill>
              </a:defRPr>
            </a:lvl1pPr>
            <a:lvl2pPr marL="914400" lvl="1" indent="-228600" algn="l">
              <a:lnSpc>
                <a:spcPct val="117647"/>
              </a:lnSpc>
              <a:spcBef>
                <a:spcPts val="0"/>
              </a:spcBef>
              <a:spcAft>
                <a:spcPts val="0"/>
              </a:spcAft>
              <a:buClr>
                <a:srgbClr val="7F7F7F"/>
              </a:buClr>
              <a:buSzPts val="1700"/>
              <a:buFont typeface="Arial"/>
              <a:buNone/>
              <a:defRPr>
                <a:solidFill>
                  <a:srgbClr val="7F7F7F"/>
                </a:solidFill>
              </a:defRPr>
            </a:lvl2pPr>
            <a:lvl3pPr marL="1371600" lvl="2" indent="-228600" algn="l">
              <a:lnSpc>
                <a:spcPct val="117647"/>
              </a:lnSpc>
              <a:spcBef>
                <a:spcPts val="0"/>
              </a:spcBef>
              <a:spcAft>
                <a:spcPts val="0"/>
              </a:spcAft>
              <a:buClr>
                <a:srgbClr val="7F7F7F"/>
              </a:buClr>
              <a:buSzPts val="1700"/>
              <a:buFont typeface="Arial"/>
              <a:buNone/>
              <a:defRPr>
                <a:solidFill>
                  <a:srgbClr val="7F7F7F"/>
                </a:solidFill>
              </a:defRPr>
            </a:lvl3pPr>
            <a:lvl4pPr marL="1828800" lvl="3" indent="-228600" algn="ctr">
              <a:lnSpc>
                <a:spcPct val="117647"/>
              </a:lnSpc>
              <a:spcBef>
                <a:spcPts val="0"/>
              </a:spcBef>
              <a:spcAft>
                <a:spcPts val="0"/>
              </a:spcAft>
              <a:buClr>
                <a:srgbClr val="7F7F7F"/>
              </a:buClr>
              <a:buSzPts val="1700"/>
              <a:buFont typeface="Arial"/>
              <a:buNone/>
              <a:defRPr>
                <a:solidFill>
                  <a:srgbClr val="7F7F7F"/>
                </a:solidFill>
              </a:defRPr>
            </a:lvl4pPr>
            <a:lvl5pPr marL="2286000" lvl="4" indent="-228600" algn="l">
              <a:lnSpc>
                <a:spcPct val="117647"/>
              </a:lnSpc>
              <a:spcBef>
                <a:spcPts val="0"/>
              </a:spcBef>
              <a:spcAft>
                <a:spcPts val="0"/>
              </a:spcAft>
              <a:buClr>
                <a:srgbClr val="7F7F7F"/>
              </a:buClr>
              <a:buSzPts val="1700"/>
              <a:buFont typeface="Arial"/>
              <a:buNone/>
              <a:defRPr>
                <a:solidFill>
                  <a:srgbClr val="7F7F7F"/>
                </a:solidFill>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372" name="Google Shape;372;p50"/>
          <p:cNvSpPr txBox="1">
            <a:spLocks noGrp="1"/>
          </p:cNvSpPr>
          <p:nvPr>
            <p:ph type="title"/>
          </p:nvPr>
        </p:nvSpPr>
        <p:spPr>
          <a:xfrm>
            <a:off x="432000" y="899999"/>
            <a:ext cx="2700000" cy="1440000"/>
          </a:xfrm>
          <a:prstGeom prst="rect">
            <a:avLst/>
          </a:prstGeom>
          <a:noFill/>
          <a:ln>
            <a:noFill/>
          </a:ln>
        </p:spPr>
        <p:txBody>
          <a:bodyPr spcFirstLastPara="1" wrap="square" lIns="0" tIns="0" rIns="0" bIns="0" anchor="t" anchorCtr="0">
            <a:noAutofit/>
          </a:bodyPr>
          <a:lstStyle>
            <a:lvl1pPr lvl="0" algn="l">
              <a:lnSpc>
                <a:spcPct val="90000"/>
              </a:lnSpc>
              <a:spcBef>
                <a:spcPts val="0"/>
              </a:spcBef>
              <a:spcAft>
                <a:spcPts val="0"/>
              </a:spcAft>
              <a:buClr>
                <a:schemeClr val="lt1"/>
              </a:buClr>
              <a:buSzPts val="3700"/>
              <a:buFont typeface="Arial"/>
              <a:buNone/>
              <a:defRPr sz="3700">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73" name="Google Shape;373;p50"/>
          <p:cNvSpPr txBox="1">
            <a:spLocks noGrp="1"/>
          </p:cNvSpPr>
          <p:nvPr>
            <p:ph type="dt" idx="10"/>
          </p:nvPr>
        </p:nvSpPr>
        <p:spPr>
          <a:xfrm>
            <a:off x="7056000" y="4788000"/>
            <a:ext cx="1440000" cy="180000"/>
          </a:xfrm>
          <a:prstGeom prst="rect">
            <a:avLst/>
          </a:prstGeom>
          <a:noFill/>
          <a:ln>
            <a:noFill/>
          </a:ln>
        </p:spPr>
        <p:txBody>
          <a:bodyPr spcFirstLastPara="1" wrap="square" lIns="0" tIns="0" rIns="0" bIns="0" anchor="t"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74" name="Google Shape;374;p50"/>
          <p:cNvSpPr txBox="1">
            <a:spLocks noGrp="1"/>
          </p:cNvSpPr>
          <p:nvPr>
            <p:ph type="ftr" idx="11"/>
          </p:nvPr>
        </p:nvSpPr>
        <p:spPr>
          <a:xfrm>
            <a:off x="612000" y="4788000"/>
            <a:ext cx="3960000" cy="180000"/>
          </a:xfrm>
          <a:prstGeom prst="rect">
            <a:avLst/>
          </a:prstGeom>
          <a:noFill/>
          <a:ln>
            <a:noFill/>
          </a:ln>
        </p:spPr>
        <p:txBody>
          <a:bodyPr spcFirstLastPara="1" wrap="square" lIns="0" tIns="0" rIns="0" bIns="0" anchor="t" anchorCtr="0">
            <a:noAutofit/>
          </a:bodyPr>
          <a:lstStyle>
            <a:lvl1pPr lvl="0" algn="l">
              <a:lnSpc>
                <a:spcPct val="100000"/>
              </a:lnSpc>
              <a:spcBef>
                <a:spcPts val="0"/>
              </a:spcBef>
              <a:spcAft>
                <a:spcPts val="0"/>
              </a:spcAft>
              <a:buSzPts val="1400"/>
              <a:buNone/>
              <a:defRPr>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75" name="Google Shape;375;p50"/>
          <p:cNvSpPr txBox="1">
            <a:spLocks noGrp="1"/>
          </p:cNvSpPr>
          <p:nvPr>
            <p:ph type="sldNum" idx="12"/>
          </p:nvPr>
        </p:nvSpPr>
        <p:spPr>
          <a:xfrm>
            <a:off x="8751600" y="4788000"/>
            <a:ext cx="392400" cy="180000"/>
          </a:xfrm>
          <a:prstGeom prst="rect">
            <a:avLst/>
          </a:prstGeom>
          <a:noFill/>
          <a:ln>
            <a:noFill/>
          </a:ln>
        </p:spPr>
        <p:txBody>
          <a:bodyPr spcFirstLastPara="1" wrap="square" lIns="0" tIns="0" rIns="0" bIns="0" anchor="t" anchorCtr="0">
            <a:noAutofit/>
          </a:bodyPr>
          <a:lstStyle>
            <a:lvl1pPr marL="0" marR="0" lvl="0" indent="0" algn="l">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1pPr>
            <a:lvl2pPr marL="0" marR="0" lvl="1" indent="0" algn="l">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2pPr>
            <a:lvl3pPr marL="0" marR="0" lvl="2" indent="0" algn="l">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3pPr>
            <a:lvl4pPr marL="0" marR="0" lvl="3" indent="0" algn="l">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4pPr>
            <a:lvl5pPr marL="0" marR="0" lvl="4" indent="0" algn="l">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5pPr>
            <a:lvl6pPr marL="0" marR="0" lvl="5" indent="0" algn="l">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6pPr>
            <a:lvl7pPr marL="0" marR="0" lvl="6" indent="0" algn="l">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7pPr>
            <a:lvl8pPr marL="0" marR="0" lvl="7" indent="0" algn="l">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8pPr>
            <a:lvl9pPr marL="0" marR="0" lvl="8" indent="0" algn="l">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nl-NL"/>
              <a:t>‹nr.›</a:t>
            </a:fld>
            <a:endParaRPr/>
          </a:p>
        </p:txBody>
      </p:sp>
      <p:sp>
        <p:nvSpPr>
          <p:cNvPr id="376" name="Google Shape;376;p50"/>
          <p:cNvSpPr txBox="1">
            <a:spLocks noGrp="1"/>
          </p:cNvSpPr>
          <p:nvPr>
            <p:ph type="body" idx="2"/>
          </p:nvPr>
        </p:nvSpPr>
        <p:spPr>
          <a:xfrm>
            <a:off x="8751600" y="396670"/>
            <a:ext cx="392400" cy="1670400"/>
          </a:xfrm>
          <a:prstGeom prst="rect">
            <a:avLst/>
          </a:prstGeom>
          <a:blipFill rotWithShape="1">
            <a:blip r:embed="rId2">
              <a:alphaModFix/>
            </a:blip>
            <a:stretch>
              <a:fillRect l="144" r="-141"/>
            </a:stretch>
          </a:blipFill>
          <a:ln>
            <a:noFill/>
          </a:ln>
        </p:spPr>
        <p:txBody>
          <a:bodyPr spcFirstLastPara="1" wrap="square" lIns="0" tIns="0" rIns="0" bIns="0" anchor="t" anchorCtr="0">
            <a:noAutofit/>
          </a:bodyPr>
          <a:lstStyle>
            <a:lvl1pPr marL="457200" lvl="0" indent="-228600" algn="l">
              <a:lnSpc>
                <a:spcPct val="166666"/>
              </a:lnSpc>
              <a:spcBef>
                <a:spcPts val="0"/>
              </a:spcBef>
              <a:spcAft>
                <a:spcPts val="0"/>
              </a:spcAft>
              <a:buClr>
                <a:schemeClr val="dk2"/>
              </a:buClr>
              <a:buSzPts val="1200"/>
              <a:buNone/>
              <a:defRPr sz="1200"/>
            </a:lvl1pPr>
            <a:lvl2pPr marL="914400" lvl="1" indent="-228600" algn="l">
              <a:lnSpc>
                <a:spcPct val="190476"/>
              </a:lnSpc>
              <a:spcBef>
                <a:spcPts val="0"/>
              </a:spcBef>
              <a:spcAft>
                <a:spcPts val="0"/>
              </a:spcAft>
              <a:buClr>
                <a:schemeClr val="dk2"/>
              </a:buClr>
              <a:buSzPts val="1050"/>
              <a:buNone/>
              <a:defRPr sz="1050"/>
            </a:lvl2pPr>
            <a:lvl3pPr marL="1371600" lvl="2" indent="-228600" algn="l">
              <a:lnSpc>
                <a:spcPct val="222222"/>
              </a:lnSpc>
              <a:spcBef>
                <a:spcPts val="0"/>
              </a:spcBef>
              <a:spcAft>
                <a:spcPts val="0"/>
              </a:spcAft>
              <a:buClr>
                <a:schemeClr val="dk2"/>
              </a:buClr>
              <a:buSzPts val="900"/>
              <a:buNone/>
              <a:defRPr sz="900"/>
            </a:lvl3pPr>
            <a:lvl4pPr marL="1828800" lvl="3" indent="-228600" algn="l">
              <a:lnSpc>
                <a:spcPct val="266666"/>
              </a:lnSpc>
              <a:spcBef>
                <a:spcPts val="0"/>
              </a:spcBef>
              <a:spcAft>
                <a:spcPts val="0"/>
              </a:spcAft>
              <a:buClr>
                <a:schemeClr val="dk2"/>
              </a:buClr>
              <a:buSzPts val="750"/>
              <a:buNone/>
              <a:defRPr sz="750"/>
            </a:lvl4pPr>
            <a:lvl5pPr marL="2286000" lvl="4" indent="-228600" algn="l">
              <a:lnSpc>
                <a:spcPct val="266666"/>
              </a:lnSpc>
              <a:spcBef>
                <a:spcPts val="0"/>
              </a:spcBef>
              <a:spcAft>
                <a:spcPts val="0"/>
              </a:spcAft>
              <a:buClr>
                <a:schemeClr val="dk2"/>
              </a:buClr>
              <a:buSzPts val="750"/>
              <a:buNone/>
              <a:defRPr sz="750"/>
            </a:lvl5pPr>
            <a:lvl6pPr marL="2743200" lvl="5" indent="-228600" algn="l">
              <a:lnSpc>
                <a:spcPct val="90000"/>
              </a:lnSpc>
              <a:spcBef>
                <a:spcPts val="375"/>
              </a:spcBef>
              <a:spcAft>
                <a:spcPts val="0"/>
              </a:spcAft>
              <a:buClr>
                <a:schemeClr val="dk1"/>
              </a:buClr>
              <a:buSzPts val="750"/>
              <a:buNone/>
              <a:defRPr sz="750"/>
            </a:lvl6pPr>
            <a:lvl7pPr marL="3200400" lvl="6" indent="-228600" algn="l">
              <a:lnSpc>
                <a:spcPct val="90000"/>
              </a:lnSpc>
              <a:spcBef>
                <a:spcPts val="375"/>
              </a:spcBef>
              <a:spcAft>
                <a:spcPts val="0"/>
              </a:spcAft>
              <a:buClr>
                <a:schemeClr val="dk1"/>
              </a:buClr>
              <a:buSzPts val="750"/>
              <a:buNone/>
              <a:defRPr sz="750"/>
            </a:lvl7pPr>
            <a:lvl8pPr marL="3657600" lvl="7" indent="-228600" algn="l">
              <a:lnSpc>
                <a:spcPct val="90000"/>
              </a:lnSpc>
              <a:spcBef>
                <a:spcPts val="375"/>
              </a:spcBef>
              <a:spcAft>
                <a:spcPts val="0"/>
              </a:spcAft>
              <a:buClr>
                <a:schemeClr val="dk1"/>
              </a:buClr>
              <a:buSzPts val="750"/>
              <a:buNone/>
              <a:defRPr sz="750"/>
            </a:lvl8pPr>
            <a:lvl9pPr marL="4114800" lvl="8" indent="-228600" algn="l">
              <a:lnSpc>
                <a:spcPct val="90000"/>
              </a:lnSpc>
              <a:spcBef>
                <a:spcPts val="375"/>
              </a:spcBef>
              <a:spcAft>
                <a:spcPts val="0"/>
              </a:spcAft>
              <a:buClr>
                <a:schemeClr val="dk1"/>
              </a:buClr>
              <a:buSzPts val="750"/>
              <a:buNone/>
              <a:defRPr sz="750"/>
            </a:lvl9pPr>
          </a:lstStyle>
          <a:p>
            <a:endParaRPr/>
          </a:p>
        </p:txBody>
      </p:sp>
      <p:sp>
        <p:nvSpPr>
          <p:cNvPr id="377" name="Google Shape;377;p50"/>
          <p:cNvSpPr txBox="1">
            <a:spLocks noGrp="1"/>
          </p:cNvSpPr>
          <p:nvPr>
            <p:ph type="body" idx="3"/>
          </p:nvPr>
        </p:nvSpPr>
        <p:spPr>
          <a:xfrm>
            <a:off x="5040000" y="3672000"/>
            <a:ext cx="3672000" cy="1008000"/>
          </a:xfrm>
          <a:prstGeom prst="rect">
            <a:avLst/>
          </a:prstGeom>
          <a:noFill/>
          <a:ln>
            <a:noFill/>
          </a:ln>
        </p:spPr>
        <p:txBody>
          <a:bodyPr spcFirstLastPara="1" wrap="square" lIns="0" tIns="0" rIns="0" bIns="0" anchor="t" anchorCtr="0">
            <a:noAutofit/>
          </a:bodyPr>
          <a:lstStyle>
            <a:lvl1pPr marL="457200" lvl="0" indent="-228600" algn="l">
              <a:lnSpc>
                <a:spcPct val="117647"/>
              </a:lnSpc>
              <a:spcBef>
                <a:spcPts val="0"/>
              </a:spcBef>
              <a:spcAft>
                <a:spcPts val="0"/>
              </a:spcAft>
              <a:buClr>
                <a:schemeClr val="dk2"/>
              </a:buClr>
              <a:buSzPts val="1700"/>
              <a:buNone/>
              <a:defRPr sz="1700"/>
            </a:lvl1pPr>
            <a:lvl2pPr marL="914400" lvl="1" indent="-228600" algn="l">
              <a:lnSpc>
                <a:spcPct val="190476"/>
              </a:lnSpc>
              <a:spcBef>
                <a:spcPts val="0"/>
              </a:spcBef>
              <a:spcAft>
                <a:spcPts val="0"/>
              </a:spcAft>
              <a:buClr>
                <a:schemeClr val="dk2"/>
              </a:buClr>
              <a:buSzPts val="1050"/>
              <a:buNone/>
              <a:defRPr sz="1050"/>
            </a:lvl2pPr>
            <a:lvl3pPr marL="1371600" lvl="2" indent="-228600" algn="l">
              <a:lnSpc>
                <a:spcPct val="222222"/>
              </a:lnSpc>
              <a:spcBef>
                <a:spcPts val="0"/>
              </a:spcBef>
              <a:spcAft>
                <a:spcPts val="0"/>
              </a:spcAft>
              <a:buClr>
                <a:schemeClr val="dk2"/>
              </a:buClr>
              <a:buSzPts val="900"/>
              <a:buNone/>
              <a:defRPr sz="900"/>
            </a:lvl3pPr>
            <a:lvl4pPr marL="1828800" lvl="3" indent="-228600" algn="l">
              <a:lnSpc>
                <a:spcPct val="266666"/>
              </a:lnSpc>
              <a:spcBef>
                <a:spcPts val="0"/>
              </a:spcBef>
              <a:spcAft>
                <a:spcPts val="0"/>
              </a:spcAft>
              <a:buClr>
                <a:schemeClr val="dk2"/>
              </a:buClr>
              <a:buSzPts val="750"/>
              <a:buNone/>
              <a:defRPr sz="750"/>
            </a:lvl4pPr>
            <a:lvl5pPr marL="2286000" lvl="4" indent="-228600" algn="l">
              <a:lnSpc>
                <a:spcPct val="266666"/>
              </a:lnSpc>
              <a:spcBef>
                <a:spcPts val="0"/>
              </a:spcBef>
              <a:spcAft>
                <a:spcPts val="0"/>
              </a:spcAft>
              <a:buClr>
                <a:schemeClr val="dk2"/>
              </a:buClr>
              <a:buSzPts val="750"/>
              <a:buNone/>
              <a:defRPr sz="750"/>
            </a:lvl5pPr>
            <a:lvl6pPr marL="2743200" lvl="5" indent="-228600" algn="l">
              <a:lnSpc>
                <a:spcPct val="90000"/>
              </a:lnSpc>
              <a:spcBef>
                <a:spcPts val="375"/>
              </a:spcBef>
              <a:spcAft>
                <a:spcPts val="0"/>
              </a:spcAft>
              <a:buClr>
                <a:schemeClr val="dk1"/>
              </a:buClr>
              <a:buSzPts val="750"/>
              <a:buNone/>
              <a:defRPr sz="750"/>
            </a:lvl6pPr>
            <a:lvl7pPr marL="3200400" lvl="6" indent="-228600" algn="l">
              <a:lnSpc>
                <a:spcPct val="90000"/>
              </a:lnSpc>
              <a:spcBef>
                <a:spcPts val="375"/>
              </a:spcBef>
              <a:spcAft>
                <a:spcPts val="0"/>
              </a:spcAft>
              <a:buClr>
                <a:schemeClr val="dk1"/>
              </a:buClr>
              <a:buSzPts val="750"/>
              <a:buNone/>
              <a:defRPr sz="750"/>
            </a:lvl7pPr>
            <a:lvl8pPr marL="3657600" lvl="7" indent="-228600" algn="l">
              <a:lnSpc>
                <a:spcPct val="90000"/>
              </a:lnSpc>
              <a:spcBef>
                <a:spcPts val="375"/>
              </a:spcBef>
              <a:spcAft>
                <a:spcPts val="0"/>
              </a:spcAft>
              <a:buClr>
                <a:schemeClr val="dk1"/>
              </a:buClr>
              <a:buSzPts val="750"/>
              <a:buNone/>
              <a:defRPr sz="750"/>
            </a:lvl8pPr>
            <a:lvl9pPr marL="4114800" lvl="8" indent="-228600" algn="l">
              <a:lnSpc>
                <a:spcPct val="90000"/>
              </a:lnSpc>
              <a:spcBef>
                <a:spcPts val="375"/>
              </a:spcBef>
              <a:spcAft>
                <a:spcPts val="0"/>
              </a:spcAft>
              <a:buClr>
                <a:schemeClr val="dk1"/>
              </a:buClr>
              <a:buSzPts val="750"/>
              <a:buNone/>
              <a:defRPr sz="750"/>
            </a:lvl9pPr>
          </a:lstStyle>
          <a:p>
            <a:endParaRPr/>
          </a:p>
        </p:txBody>
      </p:sp>
      <p:sp>
        <p:nvSpPr>
          <p:cNvPr id="378" name="Google Shape;378;p50"/>
          <p:cNvSpPr txBox="1">
            <a:spLocks noGrp="1"/>
          </p:cNvSpPr>
          <p:nvPr>
            <p:ph type="body" idx="4"/>
          </p:nvPr>
        </p:nvSpPr>
        <p:spPr>
          <a:xfrm>
            <a:off x="450000" y="2412000"/>
            <a:ext cx="2700000" cy="2268000"/>
          </a:xfrm>
          <a:prstGeom prst="rect">
            <a:avLst/>
          </a:prstGeom>
          <a:noFill/>
          <a:ln>
            <a:noFill/>
          </a:ln>
        </p:spPr>
        <p:txBody>
          <a:bodyPr spcFirstLastPara="1" wrap="square" lIns="0" tIns="0" rIns="0" bIns="0" anchor="t" anchorCtr="0">
            <a:noAutofit/>
          </a:bodyPr>
          <a:lstStyle>
            <a:lvl1pPr marL="457200" lvl="0" indent="-228600" algn="l">
              <a:lnSpc>
                <a:spcPct val="117647"/>
              </a:lnSpc>
              <a:spcBef>
                <a:spcPts val="0"/>
              </a:spcBef>
              <a:spcAft>
                <a:spcPts val="0"/>
              </a:spcAft>
              <a:buClr>
                <a:schemeClr val="lt1"/>
              </a:buClr>
              <a:buSzPts val="1700"/>
              <a:buNone/>
              <a:defRPr sz="1700">
                <a:solidFill>
                  <a:schemeClr val="lt1"/>
                </a:solidFill>
              </a:defRPr>
            </a:lvl1pPr>
            <a:lvl2pPr marL="914400" lvl="1" indent="-228600" algn="l">
              <a:lnSpc>
                <a:spcPct val="190476"/>
              </a:lnSpc>
              <a:spcBef>
                <a:spcPts val="0"/>
              </a:spcBef>
              <a:spcAft>
                <a:spcPts val="0"/>
              </a:spcAft>
              <a:buClr>
                <a:schemeClr val="dk2"/>
              </a:buClr>
              <a:buSzPts val="1050"/>
              <a:buNone/>
              <a:defRPr sz="1050"/>
            </a:lvl2pPr>
            <a:lvl3pPr marL="1371600" lvl="2" indent="-228600" algn="l">
              <a:lnSpc>
                <a:spcPct val="222222"/>
              </a:lnSpc>
              <a:spcBef>
                <a:spcPts val="0"/>
              </a:spcBef>
              <a:spcAft>
                <a:spcPts val="0"/>
              </a:spcAft>
              <a:buClr>
                <a:schemeClr val="dk2"/>
              </a:buClr>
              <a:buSzPts val="900"/>
              <a:buNone/>
              <a:defRPr sz="900"/>
            </a:lvl3pPr>
            <a:lvl4pPr marL="1828800" lvl="3" indent="-228600" algn="l">
              <a:lnSpc>
                <a:spcPct val="266666"/>
              </a:lnSpc>
              <a:spcBef>
                <a:spcPts val="0"/>
              </a:spcBef>
              <a:spcAft>
                <a:spcPts val="0"/>
              </a:spcAft>
              <a:buClr>
                <a:schemeClr val="dk2"/>
              </a:buClr>
              <a:buSzPts val="750"/>
              <a:buNone/>
              <a:defRPr sz="750"/>
            </a:lvl4pPr>
            <a:lvl5pPr marL="2286000" lvl="4" indent="-228600" algn="l">
              <a:lnSpc>
                <a:spcPct val="266666"/>
              </a:lnSpc>
              <a:spcBef>
                <a:spcPts val="0"/>
              </a:spcBef>
              <a:spcAft>
                <a:spcPts val="0"/>
              </a:spcAft>
              <a:buClr>
                <a:schemeClr val="dk2"/>
              </a:buClr>
              <a:buSzPts val="750"/>
              <a:buNone/>
              <a:defRPr sz="750"/>
            </a:lvl5pPr>
            <a:lvl6pPr marL="2743200" lvl="5" indent="-228600" algn="l">
              <a:lnSpc>
                <a:spcPct val="90000"/>
              </a:lnSpc>
              <a:spcBef>
                <a:spcPts val="375"/>
              </a:spcBef>
              <a:spcAft>
                <a:spcPts val="0"/>
              </a:spcAft>
              <a:buClr>
                <a:schemeClr val="dk1"/>
              </a:buClr>
              <a:buSzPts val="750"/>
              <a:buNone/>
              <a:defRPr sz="750"/>
            </a:lvl6pPr>
            <a:lvl7pPr marL="3200400" lvl="6" indent="-228600" algn="l">
              <a:lnSpc>
                <a:spcPct val="90000"/>
              </a:lnSpc>
              <a:spcBef>
                <a:spcPts val="375"/>
              </a:spcBef>
              <a:spcAft>
                <a:spcPts val="0"/>
              </a:spcAft>
              <a:buClr>
                <a:schemeClr val="dk1"/>
              </a:buClr>
              <a:buSzPts val="750"/>
              <a:buNone/>
              <a:defRPr sz="750"/>
            </a:lvl7pPr>
            <a:lvl8pPr marL="3657600" lvl="7" indent="-228600" algn="l">
              <a:lnSpc>
                <a:spcPct val="90000"/>
              </a:lnSpc>
              <a:spcBef>
                <a:spcPts val="375"/>
              </a:spcBef>
              <a:spcAft>
                <a:spcPts val="0"/>
              </a:spcAft>
              <a:buClr>
                <a:schemeClr val="dk1"/>
              </a:buClr>
              <a:buSzPts val="750"/>
              <a:buNone/>
              <a:defRPr sz="750"/>
            </a:lvl8pPr>
            <a:lvl9pPr marL="4114800" lvl="8" indent="-228600" algn="l">
              <a:lnSpc>
                <a:spcPct val="90000"/>
              </a:lnSpc>
              <a:spcBef>
                <a:spcPts val="375"/>
              </a:spcBef>
              <a:spcAft>
                <a:spcPts val="0"/>
              </a:spcAft>
              <a:buClr>
                <a:schemeClr val="dk1"/>
              </a:buClr>
              <a:buSzPts val="750"/>
              <a:buNone/>
              <a:defRPr sz="750"/>
            </a:lvl9pPr>
          </a:lstStyle>
          <a:p>
            <a:endParaRPr/>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matchingName="Twee grafieken">
  <p:cSld name="Twee grafieken">
    <p:spTree>
      <p:nvGrpSpPr>
        <p:cNvPr id="1" name="Shape 379"/>
        <p:cNvGrpSpPr/>
        <p:nvPr/>
      </p:nvGrpSpPr>
      <p:grpSpPr>
        <a:xfrm>
          <a:off x="0" y="0"/>
          <a:ext cx="0" cy="0"/>
          <a:chOff x="0" y="0"/>
          <a:chExt cx="0" cy="0"/>
        </a:xfrm>
      </p:grpSpPr>
      <p:sp>
        <p:nvSpPr>
          <p:cNvPr id="380" name="Google Shape;380;p51"/>
          <p:cNvSpPr txBox="1">
            <a:spLocks noGrp="1"/>
          </p:cNvSpPr>
          <p:nvPr>
            <p:ph type="body" idx="1"/>
          </p:nvPr>
        </p:nvSpPr>
        <p:spPr>
          <a:xfrm>
            <a:off x="4752000" y="175500"/>
            <a:ext cx="3999600" cy="2884500"/>
          </a:xfrm>
          <a:prstGeom prst="rect">
            <a:avLst/>
          </a:prstGeom>
          <a:noFill/>
          <a:ln>
            <a:noFill/>
          </a:ln>
        </p:spPr>
        <p:txBody>
          <a:bodyPr spcFirstLastPara="1" wrap="square" lIns="360000" tIns="360000" rIns="360000" bIns="0" anchor="t" anchorCtr="0">
            <a:noAutofit/>
          </a:bodyPr>
          <a:lstStyle>
            <a:lvl1pPr marL="457200" lvl="0" indent="-228600" algn="ctr">
              <a:lnSpc>
                <a:spcPct val="125000"/>
              </a:lnSpc>
              <a:spcBef>
                <a:spcPts val="0"/>
              </a:spcBef>
              <a:spcAft>
                <a:spcPts val="0"/>
              </a:spcAft>
              <a:buClr>
                <a:srgbClr val="7F7F7F"/>
              </a:buClr>
              <a:buSzPts val="1600"/>
              <a:buFont typeface="Arial"/>
              <a:buNone/>
              <a:defRPr sz="1600">
                <a:solidFill>
                  <a:srgbClr val="7F7F7F"/>
                </a:solidFill>
              </a:defRPr>
            </a:lvl1pPr>
            <a:lvl2pPr marL="914400" lvl="1" indent="-228600" algn="l">
              <a:lnSpc>
                <a:spcPct val="117647"/>
              </a:lnSpc>
              <a:spcBef>
                <a:spcPts val="0"/>
              </a:spcBef>
              <a:spcAft>
                <a:spcPts val="0"/>
              </a:spcAft>
              <a:buClr>
                <a:srgbClr val="7F7F7F"/>
              </a:buClr>
              <a:buSzPts val="1700"/>
              <a:buFont typeface="Arial"/>
              <a:buNone/>
              <a:defRPr>
                <a:solidFill>
                  <a:srgbClr val="7F7F7F"/>
                </a:solidFill>
              </a:defRPr>
            </a:lvl2pPr>
            <a:lvl3pPr marL="1371600" lvl="2" indent="-228600" algn="l">
              <a:lnSpc>
                <a:spcPct val="117647"/>
              </a:lnSpc>
              <a:spcBef>
                <a:spcPts val="0"/>
              </a:spcBef>
              <a:spcAft>
                <a:spcPts val="0"/>
              </a:spcAft>
              <a:buClr>
                <a:srgbClr val="7F7F7F"/>
              </a:buClr>
              <a:buSzPts val="1700"/>
              <a:buFont typeface="Arial"/>
              <a:buNone/>
              <a:defRPr>
                <a:solidFill>
                  <a:srgbClr val="7F7F7F"/>
                </a:solidFill>
              </a:defRPr>
            </a:lvl3pPr>
            <a:lvl4pPr marL="1828800" lvl="3" indent="-228600" algn="ctr">
              <a:lnSpc>
                <a:spcPct val="117647"/>
              </a:lnSpc>
              <a:spcBef>
                <a:spcPts val="0"/>
              </a:spcBef>
              <a:spcAft>
                <a:spcPts val="0"/>
              </a:spcAft>
              <a:buClr>
                <a:srgbClr val="7F7F7F"/>
              </a:buClr>
              <a:buSzPts val="1700"/>
              <a:buFont typeface="Arial"/>
              <a:buNone/>
              <a:defRPr>
                <a:solidFill>
                  <a:srgbClr val="7F7F7F"/>
                </a:solidFill>
              </a:defRPr>
            </a:lvl4pPr>
            <a:lvl5pPr marL="2286000" lvl="4" indent="-228600" algn="l">
              <a:lnSpc>
                <a:spcPct val="117647"/>
              </a:lnSpc>
              <a:spcBef>
                <a:spcPts val="0"/>
              </a:spcBef>
              <a:spcAft>
                <a:spcPts val="0"/>
              </a:spcAft>
              <a:buClr>
                <a:srgbClr val="7F7F7F"/>
              </a:buClr>
              <a:buSzPts val="1700"/>
              <a:buFont typeface="Arial"/>
              <a:buNone/>
              <a:defRPr>
                <a:solidFill>
                  <a:srgbClr val="7F7F7F"/>
                </a:solidFill>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381" name="Google Shape;381;p51"/>
          <p:cNvSpPr/>
          <p:nvPr/>
        </p:nvSpPr>
        <p:spPr>
          <a:xfrm>
            <a:off x="0" y="0"/>
            <a:ext cx="4572000" cy="5144400"/>
          </a:xfrm>
          <a:prstGeom prst="rect">
            <a:avLst/>
          </a:prstGeom>
          <a:solidFill>
            <a:schemeClr val="dk2"/>
          </a:soli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000000"/>
              </a:buClr>
              <a:buSzPts val="1350"/>
              <a:buFont typeface="Arial"/>
              <a:buNone/>
            </a:pPr>
            <a:endParaRPr sz="1350" b="0" i="0" u="none" strike="noStrike" cap="none">
              <a:solidFill>
                <a:schemeClr val="accent1"/>
              </a:solidFill>
              <a:latin typeface="Arial"/>
              <a:ea typeface="Arial"/>
              <a:cs typeface="Arial"/>
              <a:sym typeface="Arial"/>
            </a:endParaRPr>
          </a:p>
        </p:txBody>
      </p:sp>
      <p:sp>
        <p:nvSpPr>
          <p:cNvPr id="382" name="Google Shape;382;p51"/>
          <p:cNvSpPr txBox="1">
            <a:spLocks noGrp="1"/>
          </p:cNvSpPr>
          <p:nvPr>
            <p:ph type="dt" idx="10"/>
          </p:nvPr>
        </p:nvSpPr>
        <p:spPr>
          <a:xfrm>
            <a:off x="7056000" y="4788000"/>
            <a:ext cx="1440000" cy="180000"/>
          </a:xfrm>
          <a:prstGeom prst="rect">
            <a:avLst/>
          </a:prstGeom>
          <a:noFill/>
          <a:ln>
            <a:noFill/>
          </a:ln>
        </p:spPr>
        <p:txBody>
          <a:bodyPr spcFirstLastPara="1" wrap="square" lIns="0" tIns="0" rIns="0" bIns="0" anchor="t"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83" name="Google Shape;383;p51"/>
          <p:cNvSpPr txBox="1">
            <a:spLocks noGrp="1"/>
          </p:cNvSpPr>
          <p:nvPr>
            <p:ph type="ftr" idx="11"/>
          </p:nvPr>
        </p:nvSpPr>
        <p:spPr>
          <a:xfrm>
            <a:off x="612000" y="4788000"/>
            <a:ext cx="3960000" cy="180000"/>
          </a:xfrm>
          <a:prstGeom prst="rect">
            <a:avLst/>
          </a:prstGeom>
          <a:noFill/>
          <a:ln>
            <a:noFill/>
          </a:ln>
        </p:spPr>
        <p:txBody>
          <a:bodyPr spcFirstLastPara="1" wrap="square" lIns="0" tIns="0" rIns="0" bIns="0" anchor="t" anchorCtr="0">
            <a:noAutofit/>
          </a:bodyPr>
          <a:lstStyle>
            <a:lvl1pPr lvl="0" algn="l">
              <a:lnSpc>
                <a:spcPct val="100000"/>
              </a:lnSpc>
              <a:spcBef>
                <a:spcPts val="0"/>
              </a:spcBef>
              <a:spcAft>
                <a:spcPts val="0"/>
              </a:spcAft>
              <a:buSzPts val="1400"/>
              <a:buNone/>
              <a:defRPr>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84" name="Google Shape;384;p51"/>
          <p:cNvSpPr txBox="1">
            <a:spLocks noGrp="1"/>
          </p:cNvSpPr>
          <p:nvPr>
            <p:ph type="sldNum" idx="12"/>
          </p:nvPr>
        </p:nvSpPr>
        <p:spPr>
          <a:xfrm>
            <a:off x="8751600" y="4788000"/>
            <a:ext cx="392400" cy="180000"/>
          </a:xfrm>
          <a:prstGeom prst="rect">
            <a:avLst/>
          </a:prstGeom>
          <a:noFill/>
          <a:ln>
            <a:noFill/>
          </a:ln>
        </p:spPr>
        <p:txBody>
          <a:bodyPr spcFirstLastPara="1" wrap="square" lIns="0" tIns="0" rIns="0" bIns="0" anchor="t" anchorCtr="0">
            <a:noAutofit/>
          </a:bodyPr>
          <a:lstStyle>
            <a:lvl1pPr marL="0" marR="0" lvl="0" indent="0" algn="l">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1pPr>
            <a:lvl2pPr marL="0" marR="0" lvl="1" indent="0" algn="l">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2pPr>
            <a:lvl3pPr marL="0" marR="0" lvl="2" indent="0" algn="l">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3pPr>
            <a:lvl4pPr marL="0" marR="0" lvl="3" indent="0" algn="l">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4pPr>
            <a:lvl5pPr marL="0" marR="0" lvl="4" indent="0" algn="l">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5pPr>
            <a:lvl6pPr marL="0" marR="0" lvl="5" indent="0" algn="l">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6pPr>
            <a:lvl7pPr marL="0" marR="0" lvl="6" indent="0" algn="l">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7pPr>
            <a:lvl8pPr marL="0" marR="0" lvl="7" indent="0" algn="l">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8pPr>
            <a:lvl9pPr marL="0" marR="0" lvl="8" indent="0" algn="l">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nl-NL"/>
              <a:t>‹nr.›</a:t>
            </a:fld>
            <a:endParaRPr/>
          </a:p>
        </p:txBody>
      </p:sp>
      <p:sp>
        <p:nvSpPr>
          <p:cNvPr id="385" name="Google Shape;385;p51"/>
          <p:cNvSpPr txBox="1">
            <a:spLocks noGrp="1"/>
          </p:cNvSpPr>
          <p:nvPr>
            <p:ph type="body" idx="2"/>
          </p:nvPr>
        </p:nvSpPr>
        <p:spPr>
          <a:xfrm>
            <a:off x="392400" y="180000"/>
            <a:ext cx="3999600" cy="2880000"/>
          </a:xfrm>
          <a:prstGeom prst="rect">
            <a:avLst/>
          </a:prstGeom>
          <a:noFill/>
          <a:ln>
            <a:noFill/>
          </a:ln>
        </p:spPr>
        <p:txBody>
          <a:bodyPr spcFirstLastPara="1" wrap="square" lIns="360000" tIns="360000" rIns="360000" bIns="0" anchor="t" anchorCtr="0">
            <a:noAutofit/>
          </a:bodyPr>
          <a:lstStyle>
            <a:lvl1pPr marL="457200" lvl="0" indent="-228600" algn="ctr">
              <a:lnSpc>
                <a:spcPct val="125000"/>
              </a:lnSpc>
              <a:spcBef>
                <a:spcPts val="0"/>
              </a:spcBef>
              <a:spcAft>
                <a:spcPts val="0"/>
              </a:spcAft>
              <a:buClr>
                <a:schemeClr val="lt1"/>
              </a:buClr>
              <a:buSzPts val="1600"/>
              <a:buFont typeface="Arial"/>
              <a:buNone/>
              <a:defRPr sz="1600">
                <a:solidFill>
                  <a:schemeClr val="lt1"/>
                </a:solidFill>
              </a:defRPr>
            </a:lvl1pPr>
            <a:lvl2pPr marL="914400" lvl="1" indent="-228600" algn="l">
              <a:lnSpc>
                <a:spcPct val="117647"/>
              </a:lnSpc>
              <a:spcBef>
                <a:spcPts val="0"/>
              </a:spcBef>
              <a:spcAft>
                <a:spcPts val="0"/>
              </a:spcAft>
              <a:buClr>
                <a:srgbClr val="7F7F7F"/>
              </a:buClr>
              <a:buSzPts val="1700"/>
              <a:buFont typeface="Arial"/>
              <a:buNone/>
              <a:defRPr>
                <a:solidFill>
                  <a:srgbClr val="7F7F7F"/>
                </a:solidFill>
              </a:defRPr>
            </a:lvl2pPr>
            <a:lvl3pPr marL="1371600" lvl="2" indent="-228600" algn="l">
              <a:lnSpc>
                <a:spcPct val="117647"/>
              </a:lnSpc>
              <a:spcBef>
                <a:spcPts val="0"/>
              </a:spcBef>
              <a:spcAft>
                <a:spcPts val="0"/>
              </a:spcAft>
              <a:buClr>
                <a:srgbClr val="7F7F7F"/>
              </a:buClr>
              <a:buSzPts val="1700"/>
              <a:buFont typeface="Arial"/>
              <a:buNone/>
              <a:defRPr>
                <a:solidFill>
                  <a:srgbClr val="7F7F7F"/>
                </a:solidFill>
              </a:defRPr>
            </a:lvl3pPr>
            <a:lvl4pPr marL="1828800" lvl="3" indent="-228600" algn="ctr">
              <a:lnSpc>
                <a:spcPct val="117647"/>
              </a:lnSpc>
              <a:spcBef>
                <a:spcPts val="0"/>
              </a:spcBef>
              <a:spcAft>
                <a:spcPts val="0"/>
              </a:spcAft>
              <a:buClr>
                <a:srgbClr val="7F7F7F"/>
              </a:buClr>
              <a:buSzPts val="1700"/>
              <a:buFont typeface="Arial"/>
              <a:buNone/>
              <a:defRPr>
                <a:solidFill>
                  <a:srgbClr val="7F7F7F"/>
                </a:solidFill>
              </a:defRPr>
            </a:lvl4pPr>
            <a:lvl5pPr marL="2286000" lvl="4" indent="-228600" algn="l">
              <a:lnSpc>
                <a:spcPct val="117647"/>
              </a:lnSpc>
              <a:spcBef>
                <a:spcPts val="0"/>
              </a:spcBef>
              <a:spcAft>
                <a:spcPts val="0"/>
              </a:spcAft>
              <a:buClr>
                <a:srgbClr val="7F7F7F"/>
              </a:buClr>
              <a:buSzPts val="1700"/>
              <a:buFont typeface="Arial"/>
              <a:buNone/>
              <a:defRPr>
                <a:solidFill>
                  <a:srgbClr val="7F7F7F"/>
                </a:solidFill>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386" name="Google Shape;386;p51"/>
          <p:cNvSpPr txBox="1">
            <a:spLocks noGrp="1"/>
          </p:cNvSpPr>
          <p:nvPr>
            <p:ph type="body" idx="3"/>
          </p:nvPr>
        </p:nvSpPr>
        <p:spPr>
          <a:xfrm>
            <a:off x="5040000" y="3491999"/>
            <a:ext cx="3672000" cy="1188000"/>
          </a:xfrm>
          <a:prstGeom prst="rect">
            <a:avLst/>
          </a:prstGeom>
          <a:noFill/>
          <a:ln>
            <a:noFill/>
          </a:ln>
        </p:spPr>
        <p:txBody>
          <a:bodyPr spcFirstLastPara="1" wrap="square" lIns="0" tIns="0" rIns="0" bIns="0" anchor="t" anchorCtr="0">
            <a:noAutofit/>
          </a:bodyPr>
          <a:lstStyle>
            <a:lvl1pPr marL="457200" lvl="0" indent="-228600" algn="l">
              <a:lnSpc>
                <a:spcPct val="117647"/>
              </a:lnSpc>
              <a:spcBef>
                <a:spcPts val="0"/>
              </a:spcBef>
              <a:spcAft>
                <a:spcPts val="0"/>
              </a:spcAft>
              <a:buClr>
                <a:schemeClr val="dk2"/>
              </a:buClr>
              <a:buSzPts val="1700"/>
              <a:buNone/>
              <a:defRPr sz="1700"/>
            </a:lvl1pPr>
            <a:lvl2pPr marL="914400" lvl="1" indent="-228600" algn="l">
              <a:lnSpc>
                <a:spcPct val="190476"/>
              </a:lnSpc>
              <a:spcBef>
                <a:spcPts val="0"/>
              </a:spcBef>
              <a:spcAft>
                <a:spcPts val="0"/>
              </a:spcAft>
              <a:buClr>
                <a:schemeClr val="dk2"/>
              </a:buClr>
              <a:buSzPts val="1050"/>
              <a:buNone/>
              <a:defRPr sz="1050"/>
            </a:lvl2pPr>
            <a:lvl3pPr marL="1371600" lvl="2" indent="-228600" algn="l">
              <a:lnSpc>
                <a:spcPct val="222222"/>
              </a:lnSpc>
              <a:spcBef>
                <a:spcPts val="0"/>
              </a:spcBef>
              <a:spcAft>
                <a:spcPts val="0"/>
              </a:spcAft>
              <a:buClr>
                <a:schemeClr val="dk2"/>
              </a:buClr>
              <a:buSzPts val="900"/>
              <a:buNone/>
              <a:defRPr sz="900"/>
            </a:lvl3pPr>
            <a:lvl4pPr marL="1828800" lvl="3" indent="-228600" algn="l">
              <a:lnSpc>
                <a:spcPct val="266666"/>
              </a:lnSpc>
              <a:spcBef>
                <a:spcPts val="0"/>
              </a:spcBef>
              <a:spcAft>
                <a:spcPts val="0"/>
              </a:spcAft>
              <a:buClr>
                <a:schemeClr val="dk2"/>
              </a:buClr>
              <a:buSzPts val="750"/>
              <a:buNone/>
              <a:defRPr sz="750"/>
            </a:lvl4pPr>
            <a:lvl5pPr marL="2286000" lvl="4" indent="-228600" algn="l">
              <a:lnSpc>
                <a:spcPct val="266666"/>
              </a:lnSpc>
              <a:spcBef>
                <a:spcPts val="0"/>
              </a:spcBef>
              <a:spcAft>
                <a:spcPts val="0"/>
              </a:spcAft>
              <a:buClr>
                <a:schemeClr val="dk2"/>
              </a:buClr>
              <a:buSzPts val="750"/>
              <a:buNone/>
              <a:defRPr sz="750"/>
            </a:lvl5pPr>
            <a:lvl6pPr marL="2743200" lvl="5" indent="-228600" algn="l">
              <a:lnSpc>
                <a:spcPct val="90000"/>
              </a:lnSpc>
              <a:spcBef>
                <a:spcPts val="375"/>
              </a:spcBef>
              <a:spcAft>
                <a:spcPts val="0"/>
              </a:spcAft>
              <a:buClr>
                <a:schemeClr val="dk1"/>
              </a:buClr>
              <a:buSzPts val="750"/>
              <a:buNone/>
              <a:defRPr sz="750"/>
            </a:lvl6pPr>
            <a:lvl7pPr marL="3200400" lvl="6" indent="-228600" algn="l">
              <a:lnSpc>
                <a:spcPct val="90000"/>
              </a:lnSpc>
              <a:spcBef>
                <a:spcPts val="375"/>
              </a:spcBef>
              <a:spcAft>
                <a:spcPts val="0"/>
              </a:spcAft>
              <a:buClr>
                <a:schemeClr val="dk1"/>
              </a:buClr>
              <a:buSzPts val="750"/>
              <a:buNone/>
              <a:defRPr sz="750"/>
            </a:lvl7pPr>
            <a:lvl8pPr marL="3657600" lvl="7" indent="-228600" algn="l">
              <a:lnSpc>
                <a:spcPct val="90000"/>
              </a:lnSpc>
              <a:spcBef>
                <a:spcPts val="375"/>
              </a:spcBef>
              <a:spcAft>
                <a:spcPts val="0"/>
              </a:spcAft>
              <a:buClr>
                <a:schemeClr val="dk1"/>
              </a:buClr>
              <a:buSzPts val="750"/>
              <a:buNone/>
              <a:defRPr sz="750"/>
            </a:lvl8pPr>
            <a:lvl9pPr marL="4114800" lvl="8" indent="-228600" algn="l">
              <a:lnSpc>
                <a:spcPct val="90000"/>
              </a:lnSpc>
              <a:spcBef>
                <a:spcPts val="375"/>
              </a:spcBef>
              <a:spcAft>
                <a:spcPts val="0"/>
              </a:spcAft>
              <a:buClr>
                <a:schemeClr val="dk1"/>
              </a:buClr>
              <a:buSzPts val="750"/>
              <a:buNone/>
              <a:defRPr sz="750"/>
            </a:lvl9pPr>
          </a:lstStyle>
          <a:p>
            <a:endParaRPr/>
          </a:p>
        </p:txBody>
      </p:sp>
      <p:sp>
        <p:nvSpPr>
          <p:cNvPr id="387" name="Google Shape;387;p51"/>
          <p:cNvSpPr txBox="1">
            <a:spLocks noGrp="1"/>
          </p:cNvSpPr>
          <p:nvPr>
            <p:ph type="body" idx="4"/>
          </p:nvPr>
        </p:nvSpPr>
        <p:spPr>
          <a:xfrm>
            <a:off x="432000" y="3491999"/>
            <a:ext cx="3672000" cy="1188000"/>
          </a:xfrm>
          <a:prstGeom prst="rect">
            <a:avLst/>
          </a:prstGeom>
          <a:noFill/>
          <a:ln>
            <a:noFill/>
          </a:ln>
        </p:spPr>
        <p:txBody>
          <a:bodyPr spcFirstLastPara="1" wrap="square" lIns="0" tIns="0" rIns="0" bIns="0" anchor="t" anchorCtr="0">
            <a:noAutofit/>
          </a:bodyPr>
          <a:lstStyle>
            <a:lvl1pPr marL="457200" lvl="0" indent="-228600" algn="l">
              <a:lnSpc>
                <a:spcPct val="117647"/>
              </a:lnSpc>
              <a:spcBef>
                <a:spcPts val="0"/>
              </a:spcBef>
              <a:spcAft>
                <a:spcPts val="0"/>
              </a:spcAft>
              <a:buClr>
                <a:schemeClr val="lt1"/>
              </a:buClr>
              <a:buSzPts val="1700"/>
              <a:buNone/>
              <a:defRPr sz="1700">
                <a:solidFill>
                  <a:schemeClr val="lt1"/>
                </a:solidFill>
              </a:defRPr>
            </a:lvl1pPr>
            <a:lvl2pPr marL="914400" lvl="1" indent="-228600" algn="l">
              <a:lnSpc>
                <a:spcPct val="190476"/>
              </a:lnSpc>
              <a:spcBef>
                <a:spcPts val="0"/>
              </a:spcBef>
              <a:spcAft>
                <a:spcPts val="0"/>
              </a:spcAft>
              <a:buClr>
                <a:schemeClr val="dk2"/>
              </a:buClr>
              <a:buSzPts val="1050"/>
              <a:buNone/>
              <a:defRPr sz="1050"/>
            </a:lvl2pPr>
            <a:lvl3pPr marL="1371600" lvl="2" indent="-228600" algn="l">
              <a:lnSpc>
                <a:spcPct val="222222"/>
              </a:lnSpc>
              <a:spcBef>
                <a:spcPts val="0"/>
              </a:spcBef>
              <a:spcAft>
                <a:spcPts val="0"/>
              </a:spcAft>
              <a:buClr>
                <a:schemeClr val="dk2"/>
              </a:buClr>
              <a:buSzPts val="900"/>
              <a:buNone/>
              <a:defRPr sz="900"/>
            </a:lvl3pPr>
            <a:lvl4pPr marL="1828800" lvl="3" indent="-228600" algn="l">
              <a:lnSpc>
                <a:spcPct val="266666"/>
              </a:lnSpc>
              <a:spcBef>
                <a:spcPts val="0"/>
              </a:spcBef>
              <a:spcAft>
                <a:spcPts val="0"/>
              </a:spcAft>
              <a:buClr>
                <a:schemeClr val="dk2"/>
              </a:buClr>
              <a:buSzPts val="750"/>
              <a:buNone/>
              <a:defRPr sz="750"/>
            </a:lvl4pPr>
            <a:lvl5pPr marL="2286000" lvl="4" indent="-228600" algn="l">
              <a:lnSpc>
                <a:spcPct val="266666"/>
              </a:lnSpc>
              <a:spcBef>
                <a:spcPts val="0"/>
              </a:spcBef>
              <a:spcAft>
                <a:spcPts val="0"/>
              </a:spcAft>
              <a:buClr>
                <a:schemeClr val="dk2"/>
              </a:buClr>
              <a:buSzPts val="750"/>
              <a:buNone/>
              <a:defRPr sz="750"/>
            </a:lvl5pPr>
            <a:lvl6pPr marL="2743200" lvl="5" indent="-228600" algn="l">
              <a:lnSpc>
                <a:spcPct val="90000"/>
              </a:lnSpc>
              <a:spcBef>
                <a:spcPts val="375"/>
              </a:spcBef>
              <a:spcAft>
                <a:spcPts val="0"/>
              </a:spcAft>
              <a:buClr>
                <a:schemeClr val="dk1"/>
              </a:buClr>
              <a:buSzPts val="750"/>
              <a:buNone/>
              <a:defRPr sz="750"/>
            </a:lvl6pPr>
            <a:lvl7pPr marL="3200400" lvl="6" indent="-228600" algn="l">
              <a:lnSpc>
                <a:spcPct val="90000"/>
              </a:lnSpc>
              <a:spcBef>
                <a:spcPts val="375"/>
              </a:spcBef>
              <a:spcAft>
                <a:spcPts val="0"/>
              </a:spcAft>
              <a:buClr>
                <a:schemeClr val="dk1"/>
              </a:buClr>
              <a:buSzPts val="750"/>
              <a:buNone/>
              <a:defRPr sz="750"/>
            </a:lvl7pPr>
            <a:lvl8pPr marL="3657600" lvl="7" indent="-228600" algn="l">
              <a:lnSpc>
                <a:spcPct val="90000"/>
              </a:lnSpc>
              <a:spcBef>
                <a:spcPts val="375"/>
              </a:spcBef>
              <a:spcAft>
                <a:spcPts val="0"/>
              </a:spcAft>
              <a:buClr>
                <a:schemeClr val="dk1"/>
              </a:buClr>
              <a:buSzPts val="750"/>
              <a:buNone/>
              <a:defRPr sz="750"/>
            </a:lvl8pPr>
            <a:lvl9pPr marL="4114800" lvl="8" indent="-228600" algn="l">
              <a:lnSpc>
                <a:spcPct val="90000"/>
              </a:lnSpc>
              <a:spcBef>
                <a:spcPts val="375"/>
              </a:spcBef>
              <a:spcAft>
                <a:spcPts val="0"/>
              </a:spcAft>
              <a:buClr>
                <a:schemeClr val="dk1"/>
              </a:buClr>
              <a:buSzPts val="750"/>
              <a:buNone/>
              <a:defRPr sz="750"/>
            </a:lvl9pPr>
          </a:lstStyle>
          <a:p>
            <a:endParaRPr/>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matchingName="Alleen afbeelding">
  <p:cSld name="Alleen afbeelding">
    <p:bg>
      <p:bgPr>
        <a:solidFill>
          <a:schemeClr val="dk2"/>
        </a:solidFill>
        <a:effectLst/>
      </p:bgPr>
    </p:bg>
    <p:spTree>
      <p:nvGrpSpPr>
        <p:cNvPr id="1" name="Shape 388"/>
        <p:cNvGrpSpPr/>
        <p:nvPr/>
      </p:nvGrpSpPr>
      <p:grpSpPr>
        <a:xfrm>
          <a:off x="0" y="0"/>
          <a:ext cx="0" cy="0"/>
          <a:chOff x="0" y="0"/>
          <a:chExt cx="0" cy="0"/>
        </a:xfrm>
      </p:grpSpPr>
      <p:sp>
        <p:nvSpPr>
          <p:cNvPr id="389" name="Google Shape;389;p52"/>
          <p:cNvSpPr>
            <a:spLocks noGrp="1"/>
          </p:cNvSpPr>
          <p:nvPr>
            <p:ph type="pic" idx="2"/>
          </p:nvPr>
        </p:nvSpPr>
        <p:spPr>
          <a:xfrm>
            <a:off x="612000" y="611999"/>
            <a:ext cx="7946125" cy="3924000"/>
          </a:xfrm>
          <a:prstGeom prst="rect">
            <a:avLst/>
          </a:prstGeom>
          <a:solidFill>
            <a:srgbClr val="D8D8D8"/>
          </a:solidFill>
          <a:ln>
            <a:noFill/>
          </a:ln>
        </p:spPr>
      </p:sp>
      <p:sp>
        <p:nvSpPr>
          <p:cNvPr id="390" name="Google Shape;390;p52"/>
          <p:cNvSpPr txBox="1">
            <a:spLocks noGrp="1"/>
          </p:cNvSpPr>
          <p:nvPr>
            <p:ph type="dt" idx="10"/>
          </p:nvPr>
        </p:nvSpPr>
        <p:spPr>
          <a:xfrm>
            <a:off x="7056000" y="4788000"/>
            <a:ext cx="1440000" cy="180000"/>
          </a:xfrm>
          <a:prstGeom prst="rect">
            <a:avLst/>
          </a:prstGeom>
          <a:noFill/>
          <a:ln>
            <a:noFill/>
          </a:ln>
        </p:spPr>
        <p:txBody>
          <a:bodyPr spcFirstLastPara="1" wrap="square" lIns="0" tIns="0" rIns="0" bIns="0" anchor="t" anchorCtr="0">
            <a:noAutofit/>
          </a:bodyPr>
          <a:lstStyle>
            <a:lvl1pPr lvl="0" algn="r">
              <a:lnSpc>
                <a:spcPct val="100000"/>
              </a:lnSpc>
              <a:spcBef>
                <a:spcPts val="0"/>
              </a:spcBef>
              <a:spcAft>
                <a:spcPts val="0"/>
              </a:spcAft>
              <a:buSzPts val="1400"/>
              <a:buNone/>
              <a:defRPr>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91" name="Google Shape;391;p52"/>
          <p:cNvSpPr txBox="1">
            <a:spLocks noGrp="1"/>
          </p:cNvSpPr>
          <p:nvPr>
            <p:ph type="ftr" idx="11"/>
          </p:nvPr>
        </p:nvSpPr>
        <p:spPr>
          <a:xfrm>
            <a:off x="612000" y="4788000"/>
            <a:ext cx="3960000" cy="180000"/>
          </a:xfrm>
          <a:prstGeom prst="rect">
            <a:avLst/>
          </a:prstGeom>
          <a:noFill/>
          <a:ln>
            <a:noFill/>
          </a:ln>
        </p:spPr>
        <p:txBody>
          <a:bodyPr spcFirstLastPara="1" wrap="square" lIns="0" tIns="0" rIns="0" bIns="0" anchor="t" anchorCtr="0">
            <a:noAutofit/>
          </a:bodyPr>
          <a:lstStyle>
            <a:lvl1pPr lvl="0" algn="l">
              <a:lnSpc>
                <a:spcPct val="100000"/>
              </a:lnSpc>
              <a:spcBef>
                <a:spcPts val="0"/>
              </a:spcBef>
              <a:spcAft>
                <a:spcPts val="0"/>
              </a:spcAft>
              <a:buSzPts val="1400"/>
              <a:buNone/>
              <a:defRPr>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92" name="Google Shape;392;p52"/>
          <p:cNvSpPr txBox="1">
            <a:spLocks noGrp="1"/>
          </p:cNvSpPr>
          <p:nvPr>
            <p:ph type="sldNum" idx="12"/>
          </p:nvPr>
        </p:nvSpPr>
        <p:spPr>
          <a:xfrm>
            <a:off x="8751600" y="4788000"/>
            <a:ext cx="392400" cy="180000"/>
          </a:xfrm>
          <a:prstGeom prst="rect">
            <a:avLst/>
          </a:prstGeom>
          <a:noFill/>
          <a:ln>
            <a:noFill/>
          </a:ln>
        </p:spPr>
        <p:txBody>
          <a:bodyPr spcFirstLastPara="1" wrap="square" lIns="0" tIns="0" rIns="0" bIns="0" anchor="t" anchorCtr="0">
            <a:noAutofit/>
          </a:bodyPr>
          <a:lstStyle>
            <a:lvl1pPr marL="0" marR="0" lvl="0" indent="0" algn="l">
              <a:lnSpc>
                <a:spcPct val="100000"/>
              </a:lnSpc>
              <a:spcBef>
                <a:spcPts val="0"/>
              </a:spcBef>
              <a:spcAft>
                <a:spcPts val="0"/>
              </a:spcAft>
              <a:buClr>
                <a:srgbClr val="000000"/>
              </a:buClr>
              <a:buSzPts val="900"/>
              <a:buFont typeface="Arial"/>
              <a:buNone/>
              <a:defRPr sz="900" b="0" i="0" u="none" strike="noStrike" cap="none">
                <a:solidFill>
                  <a:schemeClr val="lt1"/>
                </a:solidFill>
                <a:latin typeface="Arial"/>
                <a:ea typeface="Arial"/>
                <a:cs typeface="Arial"/>
                <a:sym typeface="Arial"/>
              </a:defRPr>
            </a:lvl1pPr>
            <a:lvl2pPr marL="0" marR="0" lvl="1" indent="0" algn="l">
              <a:lnSpc>
                <a:spcPct val="100000"/>
              </a:lnSpc>
              <a:spcBef>
                <a:spcPts val="0"/>
              </a:spcBef>
              <a:spcAft>
                <a:spcPts val="0"/>
              </a:spcAft>
              <a:buClr>
                <a:srgbClr val="000000"/>
              </a:buClr>
              <a:buSzPts val="900"/>
              <a:buFont typeface="Arial"/>
              <a:buNone/>
              <a:defRPr sz="900" b="0" i="0" u="none" strike="noStrike" cap="none">
                <a:solidFill>
                  <a:schemeClr val="lt1"/>
                </a:solidFill>
                <a:latin typeface="Arial"/>
                <a:ea typeface="Arial"/>
                <a:cs typeface="Arial"/>
                <a:sym typeface="Arial"/>
              </a:defRPr>
            </a:lvl2pPr>
            <a:lvl3pPr marL="0" marR="0" lvl="2" indent="0" algn="l">
              <a:lnSpc>
                <a:spcPct val="100000"/>
              </a:lnSpc>
              <a:spcBef>
                <a:spcPts val="0"/>
              </a:spcBef>
              <a:spcAft>
                <a:spcPts val="0"/>
              </a:spcAft>
              <a:buClr>
                <a:srgbClr val="000000"/>
              </a:buClr>
              <a:buSzPts val="900"/>
              <a:buFont typeface="Arial"/>
              <a:buNone/>
              <a:defRPr sz="900" b="0" i="0" u="none" strike="noStrike" cap="none">
                <a:solidFill>
                  <a:schemeClr val="lt1"/>
                </a:solidFill>
                <a:latin typeface="Arial"/>
                <a:ea typeface="Arial"/>
                <a:cs typeface="Arial"/>
                <a:sym typeface="Arial"/>
              </a:defRPr>
            </a:lvl3pPr>
            <a:lvl4pPr marL="0" marR="0" lvl="3" indent="0" algn="l">
              <a:lnSpc>
                <a:spcPct val="100000"/>
              </a:lnSpc>
              <a:spcBef>
                <a:spcPts val="0"/>
              </a:spcBef>
              <a:spcAft>
                <a:spcPts val="0"/>
              </a:spcAft>
              <a:buClr>
                <a:srgbClr val="000000"/>
              </a:buClr>
              <a:buSzPts val="900"/>
              <a:buFont typeface="Arial"/>
              <a:buNone/>
              <a:defRPr sz="900" b="0" i="0" u="none" strike="noStrike" cap="none">
                <a:solidFill>
                  <a:schemeClr val="lt1"/>
                </a:solidFill>
                <a:latin typeface="Arial"/>
                <a:ea typeface="Arial"/>
                <a:cs typeface="Arial"/>
                <a:sym typeface="Arial"/>
              </a:defRPr>
            </a:lvl4pPr>
            <a:lvl5pPr marL="0" marR="0" lvl="4" indent="0" algn="l">
              <a:lnSpc>
                <a:spcPct val="100000"/>
              </a:lnSpc>
              <a:spcBef>
                <a:spcPts val="0"/>
              </a:spcBef>
              <a:spcAft>
                <a:spcPts val="0"/>
              </a:spcAft>
              <a:buClr>
                <a:srgbClr val="000000"/>
              </a:buClr>
              <a:buSzPts val="900"/>
              <a:buFont typeface="Arial"/>
              <a:buNone/>
              <a:defRPr sz="900" b="0" i="0" u="none" strike="noStrike" cap="none">
                <a:solidFill>
                  <a:schemeClr val="lt1"/>
                </a:solidFill>
                <a:latin typeface="Arial"/>
                <a:ea typeface="Arial"/>
                <a:cs typeface="Arial"/>
                <a:sym typeface="Arial"/>
              </a:defRPr>
            </a:lvl5pPr>
            <a:lvl6pPr marL="0" marR="0" lvl="5" indent="0" algn="l">
              <a:lnSpc>
                <a:spcPct val="100000"/>
              </a:lnSpc>
              <a:spcBef>
                <a:spcPts val="0"/>
              </a:spcBef>
              <a:spcAft>
                <a:spcPts val="0"/>
              </a:spcAft>
              <a:buClr>
                <a:srgbClr val="000000"/>
              </a:buClr>
              <a:buSzPts val="900"/>
              <a:buFont typeface="Arial"/>
              <a:buNone/>
              <a:defRPr sz="900" b="0" i="0" u="none" strike="noStrike" cap="none">
                <a:solidFill>
                  <a:schemeClr val="lt1"/>
                </a:solidFill>
                <a:latin typeface="Arial"/>
                <a:ea typeface="Arial"/>
                <a:cs typeface="Arial"/>
                <a:sym typeface="Arial"/>
              </a:defRPr>
            </a:lvl6pPr>
            <a:lvl7pPr marL="0" marR="0" lvl="6" indent="0" algn="l">
              <a:lnSpc>
                <a:spcPct val="100000"/>
              </a:lnSpc>
              <a:spcBef>
                <a:spcPts val="0"/>
              </a:spcBef>
              <a:spcAft>
                <a:spcPts val="0"/>
              </a:spcAft>
              <a:buClr>
                <a:srgbClr val="000000"/>
              </a:buClr>
              <a:buSzPts val="900"/>
              <a:buFont typeface="Arial"/>
              <a:buNone/>
              <a:defRPr sz="900" b="0" i="0" u="none" strike="noStrike" cap="none">
                <a:solidFill>
                  <a:schemeClr val="lt1"/>
                </a:solidFill>
                <a:latin typeface="Arial"/>
                <a:ea typeface="Arial"/>
                <a:cs typeface="Arial"/>
                <a:sym typeface="Arial"/>
              </a:defRPr>
            </a:lvl7pPr>
            <a:lvl8pPr marL="0" marR="0" lvl="7" indent="0" algn="l">
              <a:lnSpc>
                <a:spcPct val="100000"/>
              </a:lnSpc>
              <a:spcBef>
                <a:spcPts val="0"/>
              </a:spcBef>
              <a:spcAft>
                <a:spcPts val="0"/>
              </a:spcAft>
              <a:buClr>
                <a:srgbClr val="000000"/>
              </a:buClr>
              <a:buSzPts val="900"/>
              <a:buFont typeface="Arial"/>
              <a:buNone/>
              <a:defRPr sz="900" b="0" i="0" u="none" strike="noStrike" cap="none">
                <a:solidFill>
                  <a:schemeClr val="lt1"/>
                </a:solidFill>
                <a:latin typeface="Arial"/>
                <a:ea typeface="Arial"/>
                <a:cs typeface="Arial"/>
                <a:sym typeface="Arial"/>
              </a:defRPr>
            </a:lvl8pPr>
            <a:lvl9pPr marL="0" marR="0" lvl="8" indent="0" algn="l">
              <a:lnSpc>
                <a:spcPct val="100000"/>
              </a:lnSpc>
              <a:spcBef>
                <a:spcPts val="0"/>
              </a:spcBef>
              <a:spcAft>
                <a:spcPts val="0"/>
              </a:spcAft>
              <a:buClr>
                <a:srgbClr val="000000"/>
              </a:buClr>
              <a:buSzPts val="900"/>
              <a:buFont typeface="Arial"/>
              <a:buNone/>
              <a:defRPr sz="900" b="0" i="0" u="none" strike="noStrike" cap="none">
                <a:solidFill>
                  <a:schemeClr val="lt1"/>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nl-NL"/>
              <a:t>‹nr.›</a:t>
            </a:fld>
            <a:endParaRPr/>
          </a:p>
        </p:txBody>
      </p:sp>
    </p:spTree>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matchingName="Afsluiting" type="blank">
  <p:cSld name="BLANK">
    <p:bg>
      <p:bgPr>
        <a:solidFill>
          <a:schemeClr val="dk2"/>
        </a:solidFill>
        <a:effectLst/>
      </p:bgPr>
    </p:bg>
    <p:spTree>
      <p:nvGrpSpPr>
        <p:cNvPr id="1" name="Shape 393"/>
        <p:cNvGrpSpPr/>
        <p:nvPr/>
      </p:nvGrpSpPr>
      <p:grpSpPr>
        <a:xfrm>
          <a:off x="0" y="0"/>
          <a:ext cx="0" cy="0"/>
          <a:chOff x="0" y="0"/>
          <a:chExt cx="0" cy="0"/>
        </a:xfrm>
      </p:grpSpPr>
      <p:pic>
        <p:nvPicPr>
          <p:cNvPr id="394" name="Google Shape;394;p53" descr="Afbeelding met tekst&#10;&#10;Automatisch gegenereerde beschrijving"/>
          <p:cNvPicPr preferRelativeResize="0"/>
          <p:nvPr/>
        </p:nvPicPr>
        <p:blipFill rotWithShape="1">
          <a:blip r:embed="rId2">
            <a:alphaModFix/>
          </a:blip>
          <a:srcRect/>
          <a:stretch/>
        </p:blipFill>
        <p:spPr>
          <a:xfrm>
            <a:off x="2618575" y="989570"/>
            <a:ext cx="3763176" cy="2659251"/>
          </a:xfrm>
          <a:prstGeom prst="rect">
            <a:avLst/>
          </a:prstGeom>
          <a:noFill/>
          <a:ln>
            <a:noFill/>
          </a:ln>
        </p:spPr>
      </p:pic>
    </p:spTree>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matchingName="Titel">
  <p:cSld name="Titel">
    <p:bg>
      <p:bgPr>
        <a:solidFill>
          <a:schemeClr val="dk2"/>
        </a:solidFill>
        <a:effectLst/>
      </p:bgPr>
    </p:bg>
    <p:spTree>
      <p:nvGrpSpPr>
        <p:cNvPr id="1" name="Shape 402"/>
        <p:cNvGrpSpPr/>
        <p:nvPr/>
      </p:nvGrpSpPr>
      <p:grpSpPr>
        <a:xfrm>
          <a:off x="0" y="0"/>
          <a:ext cx="0" cy="0"/>
          <a:chOff x="0" y="0"/>
          <a:chExt cx="0" cy="0"/>
        </a:xfrm>
      </p:grpSpPr>
      <p:sp>
        <p:nvSpPr>
          <p:cNvPr id="403" name="Google Shape;403;g10c36314268_0_120"/>
          <p:cNvSpPr txBox="1">
            <a:spLocks noGrp="1"/>
          </p:cNvSpPr>
          <p:nvPr>
            <p:ph type="ctrTitle"/>
          </p:nvPr>
        </p:nvSpPr>
        <p:spPr>
          <a:xfrm>
            <a:off x="615951" y="3358194"/>
            <a:ext cx="7607400" cy="970500"/>
          </a:xfrm>
          <a:prstGeom prst="rect">
            <a:avLst/>
          </a:prstGeom>
          <a:noFill/>
          <a:ln>
            <a:noFill/>
          </a:ln>
        </p:spPr>
        <p:txBody>
          <a:bodyPr spcFirstLastPara="1" wrap="square" lIns="0" tIns="0" rIns="0" bIns="0" anchor="t" anchorCtr="0">
            <a:noAutofit/>
          </a:bodyPr>
          <a:lstStyle>
            <a:lvl1pPr lvl="0" algn="ctr">
              <a:lnSpc>
                <a:spcPct val="90000"/>
              </a:lnSpc>
              <a:spcBef>
                <a:spcPts val="0"/>
              </a:spcBef>
              <a:spcAft>
                <a:spcPts val="0"/>
              </a:spcAft>
              <a:buClr>
                <a:schemeClr val="lt1"/>
              </a:buClr>
              <a:buSzPts val="5400"/>
              <a:buFont typeface="Arial"/>
              <a:buNone/>
              <a:defRPr sz="5400">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pic>
        <p:nvPicPr>
          <p:cNvPr id="404" name="Google Shape;404;g10c36314268_0_120" descr="Afbeelding met tekst&#10;&#10;Automatisch gegenereerde beschrijving"/>
          <p:cNvPicPr preferRelativeResize="0"/>
          <p:nvPr/>
        </p:nvPicPr>
        <p:blipFill rotWithShape="1">
          <a:blip r:embed="rId2">
            <a:alphaModFix/>
          </a:blip>
          <a:srcRect/>
          <a:stretch/>
        </p:blipFill>
        <p:spPr>
          <a:xfrm>
            <a:off x="2618575" y="522845"/>
            <a:ext cx="3763173" cy="2659253"/>
          </a:xfrm>
          <a:prstGeom prst="rect">
            <a:avLst/>
          </a:prstGeom>
          <a:noFill/>
          <a:ln>
            <a:noFill/>
          </a:ln>
        </p:spPr>
      </p:pic>
    </p:spTree>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matchingName="Sectie">
  <p:cSld name="Sectie">
    <p:bg>
      <p:bgPr>
        <a:solidFill>
          <a:schemeClr val="dk2"/>
        </a:solidFill>
        <a:effectLst/>
      </p:bgPr>
    </p:bg>
    <p:spTree>
      <p:nvGrpSpPr>
        <p:cNvPr id="1" name="Shape 405"/>
        <p:cNvGrpSpPr/>
        <p:nvPr/>
      </p:nvGrpSpPr>
      <p:grpSpPr>
        <a:xfrm>
          <a:off x="0" y="0"/>
          <a:ext cx="0" cy="0"/>
          <a:chOff x="0" y="0"/>
          <a:chExt cx="0" cy="0"/>
        </a:xfrm>
      </p:grpSpPr>
      <p:sp>
        <p:nvSpPr>
          <p:cNvPr id="406" name="Google Shape;406;g10c36314268_0_123"/>
          <p:cNvSpPr txBox="1">
            <a:spLocks noGrp="1"/>
          </p:cNvSpPr>
          <p:nvPr>
            <p:ph type="ctrTitle"/>
          </p:nvPr>
        </p:nvSpPr>
        <p:spPr>
          <a:xfrm>
            <a:off x="720000" y="899999"/>
            <a:ext cx="7276500" cy="2484000"/>
          </a:xfrm>
          <a:prstGeom prst="rect">
            <a:avLst/>
          </a:prstGeom>
          <a:noFill/>
          <a:ln>
            <a:noFill/>
          </a:ln>
        </p:spPr>
        <p:txBody>
          <a:bodyPr spcFirstLastPara="1" wrap="square" lIns="0" tIns="0" rIns="0" bIns="0" anchor="t" anchorCtr="0">
            <a:noAutofit/>
          </a:bodyPr>
          <a:lstStyle>
            <a:lvl1pPr lvl="0" algn="l">
              <a:lnSpc>
                <a:spcPct val="120000"/>
              </a:lnSpc>
              <a:spcBef>
                <a:spcPts val="0"/>
              </a:spcBef>
              <a:spcAft>
                <a:spcPts val="0"/>
              </a:spcAft>
              <a:buClr>
                <a:schemeClr val="lt1"/>
              </a:buClr>
              <a:buSzPts val="5400"/>
              <a:buFont typeface="Arial"/>
              <a:buNone/>
              <a:defRPr sz="5400">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07" name="Google Shape;407;g10c36314268_0_123"/>
          <p:cNvSpPr txBox="1">
            <a:spLocks noGrp="1"/>
          </p:cNvSpPr>
          <p:nvPr>
            <p:ph type="dt" idx="10"/>
          </p:nvPr>
        </p:nvSpPr>
        <p:spPr>
          <a:xfrm>
            <a:off x="7056000" y="4788000"/>
            <a:ext cx="1440000" cy="180000"/>
          </a:xfrm>
          <a:prstGeom prst="rect">
            <a:avLst/>
          </a:prstGeom>
          <a:noFill/>
          <a:ln>
            <a:noFill/>
          </a:ln>
        </p:spPr>
        <p:txBody>
          <a:bodyPr spcFirstLastPara="1" wrap="square" lIns="0" tIns="0" rIns="0" bIns="0" anchor="t" anchorCtr="0">
            <a:noAutofit/>
          </a:bodyPr>
          <a:lstStyle>
            <a:lvl1pPr lvl="0" algn="r">
              <a:lnSpc>
                <a:spcPct val="100000"/>
              </a:lnSpc>
              <a:spcBef>
                <a:spcPts val="0"/>
              </a:spcBef>
              <a:spcAft>
                <a:spcPts val="0"/>
              </a:spcAft>
              <a:buSzPts val="1400"/>
              <a:buNone/>
              <a:defRPr>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08" name="Google Shape;408;g10c36314268_0_123"/>
          <p:cNvSpPr txBox="1">
            <a:spLocks noGrp="1"/>
          </p:cNvSpPr>
          <p:nvPr>
            <p:ph type="ftr" idx="11"/>
          </p:nvPr>
        </p:nvSpPr>
        <p:spPr>
          <a:xfrm>
            <a:off x="612000" y="4788000"/>
            <a:ext cx="3960000" cy="180000"/>
          </a:xfrm>
          <a:prstGeom prst="rect">
            <a:avLst/>
          </a:prstGeom>
          <a:noFill/>
          <a:ln>
            <a:noFill/>
          </a:ln>
        </p:spPr>
        <p:txBody>
          <a:bodyPr spcFirstLastPara="1" wrap="square" lIns="0" tIns="0" rIns="0" bIns="0" anchor="t" anchorCtr="0">
            <a:noAutofit/>
          </a:bodyPr>
          <a:lstStyle>
            <a:lvl1pPr lvl="0" algn="l">
              <a:lnSpc>
                <a:spcPct val="100000"/>
              </a:lnSpc>
              <a:spcBef>
                <a:spcPts val="0"/>
              </a:spcBef>
              <a:spcAft>
                <a:spcPts val="0"/>
              </a:spcAft>
              <a:buSzPts val="1400"/>
              <a:buNone/>
              <a:defRPr>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09" name="Google Shape;409;g10c36314268_0_123"/>
          <p:cNvSpPr txBox="1">
            <a:spLocks noGrp="1"/>
          </p:cNvSpPr>
          <p:nvPr>
            <p:ph type="sldNum" idx="12"/>
          </p:nvPr>
        </p:nvSpPr>
        <p:spPr>
          <a:xfrm>
            <a:off x="8751600" y="4788000"/>
            <a:ext cx="392400" cy="180000"/>
          </a:xfrm>
          <a:prstGeom prst="rect">
            <a:avLst/>
          </a:prstGeom>
          <a:noFill/>
          <a:ln>
            <a:noFill/>
          </a:ln>
        </p:spPr>
        <p:txBody>
          <a:bodyPr spcFirstLastPara="1" wrap="square" lIns="0" tIns="0" rIns="0" bIns="0" anchor="t" anchorCtr="0">
            <a:noAutofit/>
          </a:bodyPr>
          <a:lstStyle>
            <a:lvl1pPr marL="0" marR="0" lvl="0" indent="0" algn="l">
              <a:lnSpc>
                <a:spcPct val="100000"/>
              </a:lnSpc>
              <a:spcBef>
                <a:spcPts val="0"/>
              </a:spcBef>
              <a:spcAft>
                <a:spcPts val="0"/>
              </a:spcAft>
              <a:buClr>
                <a:srgbClr val="000000"/>
              </a:buClr>
              <a:buSzPts val="900"/>
              <a:buFont typeface="Arial"/>
              <a:buNone/>
              <a:defRPr sz="900" b="0" i="0" u="none" strike="noStrike" cap="none">
                <a:solidFill>
                  <a:schemeClr val="lt1"/>
                </a:solidFill>
                <a:latin typeface="Arial"/>
                <a:ea typeface="Arial"/>
                <a:cs typeface="Arial"/>
                <a:sym typeface="Arial"/>
              </a:defRPr>
            </a:lvl1pPr>
            <a:lvl2pPr marL="0" marR="0" lvl="1" indent="0" algn="l">
              <a:lnSpc>
                <a:spcPct val="100000"/>
              </a:lnSpc>
              <a:spcBef>
                <a:spcPts val="0"/>
              </a:spcBef>
              <a:spcAft>
                <a:spcPts val="0"/>
              </a:spcAft>
              <a:buClr>
                <a:srgbClr val="000000"/>
              </a:buClr>
              <a:buSzPts val="900"/>
              <a:buFont typeface="Arial"/>
              <a:buNone/>
              <a:defRPr sz="900" b="0" i="0" u="none" strike="noStrike" cap="none">
                <a:solidFill>
                  <a:schemeClr val="lt1"/>
                </a:solidFill>
                <a:latin typeface="Arial"/>
                <a:ea typeface="Arial"/>
                <a:cs typeface="Arial"/>
                <a:sym typeface="Arial"/>
              </a:defRPr>
            </a:lvl2pPr>
            <a:lvl3pPr marL="0" marR="0" lvl="2" indent="0" algn="l">
              <a:lnSpc>
                <a:spcPct val="100000"/>
              </a:lnSpc>
              <a:spcBef>
                <a:spcPts val="0"/>
              </a:spcBef>
              <a:spcAft>
                <a:spcPts val="0"/>
              </a:spcAft>
              <a:buClr>
                <a:srgbClr val="000000"/>
              </a:buClr>
              <a:buSzPts val="900"/>
              <a:buFont typeface="Arial"/>
              <a:buNone/>
              <a:defRPr sz="900" b="0" i="0" u="none" strike="noStrike" cap="none">
                <a:solidFill>
                  <a:schemeClr val="lt1"/>
                </a:solidFill>
                <a:latin typeface="Arial"/>
                <a:ea typeface="Arial"/>
                <a:cs typeface="Arial"/>
                <a:sym typeface="Arial"/>
              </a:defRPr>
            </a:lvl3pPr>
            <a:lvl4pPr marL="0" marR="0" lvl="3" indent="0" algn="l">
              <a:lnSpc>
                <a:spcPct val="100000"/>
              </a:lnSpc>
              <a:spcBef>
                <a:spcPts val="0"/>
              </a:spcBef>
              <a:spcAft>
                <a:spcPts val="0"/>
              </a:spcAft>
              <a:buClr>
                <a:srgbClr val="000000"/>
              </a:buClr>
              <a:buSzPts val="900"/>
              <a:buFont typeface="Arial"/>
              <a:buNone/>
              <a:defRPr sz="900" b="0" i="0" u="none" strike="noStrike" cap="none">
                <a:solidFill>
                  <a:schemeClr val="lt1"/>
                </a:solidFill>
                <a:latin typeface="Arial"/>
                <a:ea typeface="Arial"/>
                <a:cs typeface="Arial"/>
                <a:sym typeface="Arial"/>
              </a:defRPr>
            </a:lvl4pPr>
            <a:lvl5pPr marL="0" marR="0" lvl="4" indent="0" algn="l">
              <a:lnSpc>
                <a:spcPct val="100000"/>
              </a:lnSpc>
              <a:spcBef>
                <a:spcPts val="0"/>
              </a:spcBef>
              <a:spcAft>
                <a:spcPts val="0"/>
              </a:spcAft>
              <a:buClr>
                <a:srgbClr val="000000"/>
              </a:buClr>
              <a:buSzPts val="900"/>
              <a:buFont typeface="Arial"/>
              <a:buNone/>
              <a:defRPr sz="900" b="0" i="0" u="none" strike="noStrike" cap="none">
                <a:solidFill>
                  <a:schemeClr val="lt1"/>
                </a:solidFill>
                <a:latin typeface="Arial"/>
                <a:ea typeface="Arial"/>
                <a:cs typeface="Arial"/>
                <a:sym typeface="Arial"/>
              </a:defRPr>
            </a:lvl5pPr>
            <a:lvl6pPr marL="0" marR="0" lvl="5" indent="0" algn="l">
              <a:lnSpc>
                <a:spcPct val="100000"/>
              </a:lnSpc>
              <a:spcBef>
                <a:spcPts val="0"/>
              </a:spcBef>
              <a:spcAft>
                <a:spcPts val="0"/>
              </a:spcAft>
              <a:buClr>
                <a:srgbClr val="000000"/>
              </a:buClr>
              <a:buSzPts val="900"/>
              <a:buFont typeface="Arial"/>
              <a:buNone/>
              <a:defRPr sz="900" b="0" i="0" u="none" strike="noStrike" cap="none">
                <a:solidFill>
                  <a:schemeClr val="lt1"/>
                </a:solidFill>
                <a:latin typeface="Arial"/>
                <a:ea typeface="Arial"/>
                <a:cs typeface="Arial"/>
                <a:sym typeface="Arial"/>
              </a:defRPr>
            </a:lvl6pPr>
            <a:lvl7pPr marL="0" marR="0" lvl="6" indent="0" algn="l">
              <a:lnSpc>
                <a:spcPct val="100000"/>
              </a:lnSpc>
              <a:spcBef>
                <a:spcPts val="0"/>
              </a:spcBef>
              <a:spcAft>
                <a:spcPts val="0"/>
              </a:spcAft>
              <a:buClr>
                <a:srgbClr val="000000"/>
              </a:buClr>
              <a:buSzPts val="900"/>
              <a:buFont typeface="Arial"/>
              <a:buNone/>
              <a:defRPr sz="900" b="0" i="0" u="none" strike="noStrike" cap="none">
                <a:solidFill>
                  <a:schemeClr val="lt1"/>
                </a:solidFill>
                <a:latin typeface="Arial"/>
                <a:ea typeface="Arial"/>
                <a:cs typeface="Arial"/>
                <a:sym typeface="Arial"/>
              </a:defRPr>
            </a:lvl7pPr>
            <a:lvl8pPr marL="0" marR="0" lvl="7" indent="0" algn="l">
              <a:lnSpc>
                <a:spcPct val="100000"/>
              </a:lnSpc>
              <a:spcBef>
                <a:spcPts val="0"/>
              </a:spcBef>
              <a:spcAft>
                <a:spcPts val="0"/>
              </a:spcAft>
              <a:buClr>
                <a:srgbClr val="000000"/>
              </a:buClr>
              <a:buSzPts val="900"/>
              <a:buFont typeface="Arial"/>
              <a:buNone/>
              <a:defRPr sz="900" b="0" i="0" u="none" strike="noStrike" cap="none">
                <a:solidFill>
                  <a:schemeClr val="lt1"/>
                </a:solidFill>
                <a:latin typeface="Arial"/>
                <a:ea typeface="Arial"/>
                <a:cs typeface="Arial"/>
                <a:sym typeface="Arial"/>
              </a:defRPr>
            </a:lvl8pPr>
            <a:lvl9pPr marL="0" marR="0" lvl="8" indent="0" algn="l">
              <a:lnSpc>
                <a:spcPct val="100000"/>
              </a:lnSpc>
              <a:spcBef>
                <a:spcPts val="0"/>
              </a:spcBef>
              <a:spcAft>
                <a:spcPts val="0"/>
              </a:spcAft>
              <a:buClr>
                <a:srgbClr val="000000"/>
              </a:buClr>
              <a:buSzPts val="900"/>
              <a:buFont typeface="Arial"/>
              <a:buNone/>
              <a:defRPr sz="900" b="0" i="0" u="none" strike="noStrike" cap="none">
                <a:solidFill>
                  <a:schemeClr val="lt1"/>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nl-NL"/>
              <a:t>‹nr.›</a:t>
            </a:fld>
            <a:endParaRPr/>
          </a:p>
        </p:txBody>
      </p:sp>
    </p:spTree>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matchingName="Titel en opsomming" type="obj">
  <p:cSld name="OBJECT">
    <p:spTree>
      <p:nvGrpSpPr>
        <p:cNvPr id="1" name="Shape 410"/>
        <p:cNvGrpSpPr/>
        <p:nvPr/>
      </p:nvGrpSpPr>
      <p:grpSpPr>
        <a:xfrm>
          <a:off x="0" y="0"/>
          <a:ext cx="0" cy="0"/>
          <a:chOff x="0" y="0"/>
          <a:chExt cx="0" cy="0"/>
        </a:xfrm>
      </p:grpSpPr>
      <p:sp>
        <p:nvSpPr>
          <p:cNvPr id="411" name="Google Shape;411;g10c36314268_0_128"/>
          <p:cNvSpPr txBox="1">
            <a:spLocks noGrp="1"/>
          </p:cNvSpPr>
          <p:nvPr>
            <p:ph type="title"/>
          </p:nvPr>
        </p:nvSpPr>
        <p:spPr>
          <a:xfrm>
            <a:off x="612000" y="900000"/>
            <a:ext cx="6300000" cy="1173600"/>
          </a:xfrm>
          <a:prstGeom prst="rect">
            <a:avLst/>
          </a:prstGeom>
          <a:noFill/>
          <a:ln>
            <a:noFill/>
          </a:ln>
        </p:spPr>
        <p:txBody>
          <a:bodyPr spcFirstLastPara="1" wrap="square" lIns="0" tIns="0" rIns="0" bIns="0" anchor="t" anchorCtr="0">
            <a:noAutofit/>
          </a:bodyPr>
          <a:lstStyle>
            <a:lvl1pPr lvl="0" algn="l">
              <a:lnSpc>
                <a:spcPct val="110697"/>
              </a:lnSpc>
              <a:spcBef>
                <a:spcPts val="0"/>
              </a:spcBef>
              <a:spcAft>
                <a:spcPts val="0"/>
              </a:spcAft>
              <a:buClr>
                <a:schemeClr val="dk2"/>
              </a:buClr>
              <a:buSzPts val="4300"/>
              <a:buFont typeface="Arial"/>
              <a:buNone/>
              <a:defRPr sz="43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12" name="Google Shape;412;g10c36314268_0_128"/>
          <p:cNvSpPr txBox="1">
            <a:spLocks noGrp="1"/>
          </p:cNvSpPr>
          <p:nvPr>
            <p:ph type="body" idx="1"/>
          </p:nvPr>
        </p:nvSpPr>
        <p:spPr>
          <a:xfrm>
            <a:off x="612000" y="2412000"/>
            <a:ext cx="6300000" cy="2268000"/>
          </a:xfrm>
          <a:prstGeom prst="rect">
            <a:avLst/>
          </a:prstGeom>
          <a:noFill/>
          <a:ln>
            <a:noFill/>
          </a:ln>
        </p:spPr>
        <p:txBody>
          <a:bodyPr spcFirstLastPara="1" wrap="square" lIns="0" tIns="0" rIns="0" bIns="0" anchor="t" anchorCtr="0">
            <a:noAutofit/>
          </a:bodyPr>
          <a:lstStyle>
            <a:lvl1pPr marL="457200" lvl="0" indent="-342900" algn="l">
              <a:lnSpc>
                <a:spcPct val="111111"/>
              </a:lnSpc>
              <a:spcBef>
                <a:spcPts val="0"/>
              </a:spcBef>
              <a:spcAft>
                <a:spcPts val="0"/>
              </a:spcAft>
              <a:buClr>
                <a:schemeClr val="dk2"/>
              </a:buClr>
              <a:buSzPts val="1800"/>
              <a:buChar char="•"/>
              <a:defRPr/>
            </a:lvl1pPr>
            <a:lvl2pPr marL="914400" lvl="1" indent="-342900" algn="l">
              <a:lnSpc>
                <a:spcPct val="111111"/>
              </a:lnSpc>
              <a:spcBef>
                <a:spcPts val="0"/>
              </a:spcBef>
              <a:spcAft>
                <a:spcPts val="0"/>
              </a:spcAft>
              <a:buClr>
                <a:schemeClr val="dk2"/>
              </a:buClr>
              <a:buSzPts val="1800"/>
              <a:buChar char="•"/>
              <a:defRPr/>
            </a:lvl2pPr>
            <a:lvl3pPr marL="1371600" lvl="2" indent="-342900" algn="l">
              <a:lnSpc>
                <a:spcPct val="111111"/>
              </a:lnSpc>
              <a:spcBef>
                <a:spcPts val="0"/>
              </a:spcBef>
              <a:spcAft>
                <a:spcPts val="0"/>
              </a:spcAft>
              <a:buClr>
                <a:schemeClr val="dk2"/>
              </a:buClr>
              <a:buSzPts val="1800"/>
              <a:buChar char="•"/>
              <a:defRPr/>
            </a:lvl3pPr>
            <a:lvl4pPr marL="1828800" lvl="3" indent="-342900" algn="l">
              <a:lnSpc>
                <a:spcPct val="111111"/>
              </a:lnSpc>
              <a:spcBef>
                <a:spcPts val="0"/>
              </a:spcBef>
              <a:spcAft>
                <a:spcPts val="0"/>
              </a:spcAft>
              <a:buClr>
                <a:schemeClr val="dk2"/>
              </a:buClr>
              <a:buSzPts val="1800"/>
              <a:buChar char="•"/>
              <a:defRPr/>
            </a:lvl4pPr>
            <a:lvl5pPr marL="2286000" lvl="4" indent="-342900" algn="l">
              <a:lnSpc>
                <a:spcPct val="111111"/>
              </a:lnSpc>
              <a:spcBef>
                <a:spcPts val="0"/>
              </a:spcBef>
              <a:spcAft>
                <a:spcPts val="0"/>
              </a:spcAft>
              <a:buClr>
                <a:schemeClr val="dk2"/>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413" name="Google Shape;413;g10c36314268_0_128"/>
          <p:cNvSpPr txBox="1">
            <a:spLocks noGrp="1"/>
          </p:cNvSpPr>
          <p:nvPr>
            <p:ph type="dt" idx="10"/>
          </p:nvPr>
        </p:nvSpPr>
        <p:spPr>
          <a:xfrm>
            <a:off x="7056000" y="4788000"/>
            <a:ext cx="1440000" cy="180000"/>
          </a:xfrm>
          <a:prstGeom prst="rect">
            <a:avLst/>
          </a:prstGeom>
          <a:noFill/>
          <a:ln>
            <a:noFill/>
          </a:ln>
        </p:spPr>
        <p:txBody>
          <a:bodyPr spcFirstLastPara="1" wrap="square" lIns="0" tIns="0" rIns="0" bIns="0" anchor="t"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14" name="Google Shape;414;g10c36314268_0_128"/>
          <p:cNvSpPr txBox="1">
            <a:spLocks noGrp="1"/>
          </p:cNvSpPr>
          <p:nvPr>
            <p:ph type="ftr" idx="11"/>
          </p:nvPr>
        </p:nvSpPr>
        <p:spPr>
          <a:xfrm>
            <a:off x="612000" y="4788000"/>
            <a:ext cx="3960000" cy="180000"/>
          </a:xfrm>
          <a:prstGeom prst="rect">
            <a:avLst/>
          </a:prstGeom>
          <a:noFill/>
          <a:ln>
            <a:noFill/>
          </a:ln>
        </p:spPr>
        <p:txBody>
          <a:bodyPr spcFirstLastPara="1" wrap="square" lIns="0" tIns="0" rIns="0" bIns="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15" name="Google Shape;415;g10c36314268_0_128"/>
          <p:cNvSpPr txBox="1">
            <a:spLocks noGrp="1"/>
          </p:cNvSpPr>
          <p:nvPr>
            <p:ph type="sldNum" idx="12"/>
          </p:nvPr>
        </p:nvSpPr>
        <p:spPr>
          <a:xfrm>
            <a:off x="8751600" y="4788000"/>
            <a:ext cx="392400" cy="180000"/>
          </a:xfrm>
          <a:prstGeom prst="rect">
            <a:avLst/>
          </a:prstGeom>
          <a:noFill/>
          <a:ln>
            <a:noFill/>
          </a:ln>
        </p:spPr>
        <p:txBody>
          <a:bodyPr spcFirstLastPara="1" wrap="square" lIns="0" tIns="0" rIns="0" bIns="0" anchor="t" anchorCtr="0">
            <a:noAutofit/>
          </a:bodyPr>
          <a:lstStyle>
            <a:lvl1pPr marL="0" marR="0" lvl="0" indent="0" algn="l">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1pPr>
            <a:lvl2pPr marL="0" marR="0" lvl="1" indent="0" algn="l">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2pPr>
            <a:lvl3pPr marL="0" marR="0" lvl="2" indent="0" algn="l">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3pPr>
            <a:lvl4pPr marL="0" marR="0" lvl="3" indent="0" algn="l">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4pPr>
            <a:lvl5pPr marL="0" marR="0" lvl="4" indent="0" algn="l">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5pPr>
            <a:lvl6pPr marL="0" marR="0" lvl="5" indent="0" algn="l">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6pPr>
            <a:lvl7pPr marL="0" marR="0" lvl="6" indent="0" algn="l">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7pPr>
            <a:lvl8pPr marL="0" marR="0" lvl="7" indent="0" algn="l">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8pPr>
            <a:lvl9pPr marL="0" marR="0" lvl="8" indent="0" algn="l">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nl-NL"/>
              <a:t>‹nr.›</a:t>
            </a:fld>
            <a:endParaRPr/>
          </a:p>
        </p:txBody>
      </p:sp>
    </p:spTree>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matchingName="Titel en tekst">
  <p:cSld name="Titel en tekst">
    <p:spTree>
      <p:nvGrpSpPr>
        <p:cNvPr id="1" name="Shape 416"/>
        <p:cNvGrpSpPr/>
        <p:nvPr/>
      </p:nvGrpSpPr>
      <p:grpSpPr>
        <a:xfrm>
          <a:off x="0" y="0"/>
          <a:ext cx="0" cy="0"/>
          <a:chOff x="0" y="0"/>
          <a:chExt cx="0" cy="0"/>
        </a:xfrm>
      </p:grpSpPr>
      <p:sp>
        <p:nvSpPr>
          <p:cNvPr id="417" name="Google Shape;417;g10c36314268_0_134"/>
          <p:cNvSpPr txBox="1">
            <a:spLocks noGrp="1"/>
          </p:cNvSpPr>
          <p:nvPr>
            <p:ph type="title"/>
          </p:nvPr>
        </p:nvSpPr>
        <p:spPr>
          <a:xfrm>
            <a:off x="612000" y="900000"/>
            <a:ext cx="6300000" cy="1173600"/>
          </a:xfrm>
          <a:prstGeom prst="rect">
            <a:avLst/>
          </a:prstGeom>
          <a:noFill/>
          <a:ln>
            <a:noFill/>
          </a:ln>
        </p:spPr>
        <p:txBody>
          <a:bodyPr spcFirstLastPara="1" wrap="square" lIns="0" tIns="0" rIns="0" bIns="0" anchor="t" anchorCtr="0">
            <a:noAutofit/>
          </a:bodyPr>
          <a:lstStyle>
            <a:lvl1pPr lvl="0" algn="l">
              <a:lnSpc>
                <a:spcPct val="110697"/>
              </a:lnSpc>
              <a:spcBef>
                <a:spcPts val="0"/>
              </a:spcBef>
              <a:spcAft>
                <a:spcPts val="0"/>
              </a:spcAft>
              <a:buClr>
                <a:schemeClr val="dk2"/>
              </a:buClr>
              <a:buSzPts val="4300"/>
              <a:buFont typeface="Arial"/>
              <a:buNone/>
              <a:defRPr sz="43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18" name="Google Shape;418;g10c36314268_0_134"/>
          <p:cNvSpPr txBox="1">
            <a:spLocks noGrp="1"/>
          </p:cNvSpPr>
          <p:nvPr>
            <p:ph type="body" idx="1"/>
          </p:nvPr>
        </p:nvSpPr>
        <p:spPr>
          <a:xfrm>
            <a:off x="612000" y="2412000"/>
            <a:ext cx="6300000" cy="2268000"/>
          </a:xfrm>
          <a:prstGeom prst="rect">
            <a:avLst/>
          </a:prstGeom>
          <a:noFill/>
          <a:ln>
            <a:noFill/>
          </a:ln>
        </p:spPr>
        <p:txBody>
          <a:bodyPr spcFirstLastPara="1" wrap="square" lIns="0" tIns="0" rIns="0" bIns="0" anchor="t" anchorCtr="0">
            <a:noAutofit/>
          </a:bodyPr>
          <a:lstStyle>
            <a:lvl1pPr marL="457200" lvl="0" indent="-228600" algn="l">
              <a:lnSpc>
                <a:spcPct val="117647"/>
              </a:lnSpc>
              <a:spcBef>
                <a:spcPts val="0"/>
              </a:spcBef>
              <a:spcAft>
                <a:spcPts val="0"/>
              </a:spcAft>
              <a:buClr>
                <a:schemeClr val="dk2"/>
              </a:buClr>
              <a:buSzPts val="1700"/>
              <a:buFont typeface="Arial"/>
              <a:buNone/>
              <a:defRPr/>
            </a:lvl1pPr>
            <a:lvl2pPr marL="914400" lvl="1" indent="-228600" algn="l">
              <a:lnSpc>
                <a:spcPct val="117647"/>
              </a:lnSpc>
              <a:spcBef>
                <a:spcPts val="0"/>
              </a:spcBef>
              <a:spcAft>
                <a:spcPts val="0"/>
              </a:spcAft>
              <a:buClr>
                <a:schemeClr val="dk2"/>
              </a:buClr>
              <a:buSzPts val="1700"/>
              <a:buFont typeface="Arial"/>
              <a:buNone/>
              <a:defRPr/>
            </a:lvl2pPr>
            <a:lvl3pPr marL="1371600" lvl="2" indent="-228600" algn="l">
              <a:lnSpc>
                <a:spcPct val="117647"/>
              </a:lnSpc>
              <a:spcBef>
                <a:spcPts val="0"/>
              </a:spcBef>
              <a:spcAft>
                <a:spcPts val="0"/>
              </a:spcAft>
              <a:buClr>
                <a:schemeClr val="dk2"/>
              </a:buClr>
              <a:buSzPts val="1700"/>
              <a:buFont typeface="Arial"/>
              <a:buNone/>
              <a:defRPr/>
            </a:lvl3pPr>
            <a:lvl4pPr marL="1828800" lvl="3" indent="-228600" algn="l">
              <a:lnSpc>
                <a:spcPct val="117647"/>
              </a:lnSpc>
              <a:spcBef>
                <a:spcPts val="0"/>
              </a:spcBef>
              <a:spcAft>
                <a:spcPts val="0"/>
              </a:spcAft>
              <a:buClr>
                <a:schemeClr val="dk2"/>
              </a:buClr>
              <a:buSzPts val="1700"/>
              <a:buFont typeface="Arial"/>
              <a:buNone/>
              <a:defRPr/>
            </a:lvl4pPr>
            <a:lvl5pPr marL="2286000" lvl="4" indent="-228600" algn="l">
              <a:lnSpc>
                <a:spcPct val="117647"/>
              </a:lnSpc>
              <a:spcBef>
                <a:spcPts val="0"/>
              </a:spcBef>
              <a:spcAft>
                <a:spcPts val="0"/>
              </a:spcAft>
              <a:buClr>
                <a:schemeClr val="dk2"/>
              </a:buClr>
              <a:buSzPts val="1700"/>
              <a:buFont typeface="Arial"/>
              <a:buNone/>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419" name="Google Shape;419;g10c36314268_0_134"/>
          <p:cNvSpPr txBox="1">
            <a:spLocks noGrp="1"/>
          </p:cNvSpPr>
          <p:nvPr>
            <p:ph type="dt" idx="10"/>
          </p:nvPr>
        </p:nvSpPr>
        <p:spPr>
          <a:xfrm>
            <a:off x="7056000" y="4788000"/>
            <a:ext cx="1440000" cy="180000"/>
          </a:xfrm>
          <a:prstGeom prst="rect">
            <a:avLst/>
          </a:prstGeom>
          <a:noFill/>
          <a:ln>
            <a:noFill/>
          </a:ln>
        </p:spPr>
        <p:txBody>
          <a:bodyPr spcFirstLastPara="1" wrap="square" lIns="0" tIns="0" rIns="0" bIns="0" anchor="t"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20" name="Google Shape;420;g10c36314268_0_134"/>
          <p:cNvSpPr txBox="1">
            <a:spLocks noGrp="1"/>
          </p:cNvSpPr>
          <p:nvPr>
            <p:ph type="ftr" idx="11"/>
          </p:nvPr>
        </p:nvSpPr>
        <p:spPr>
          <a:xfrm>
            <a:off x="612000" y="4788000"/>
            <a:ext cx="3960000" cy="180000"/>
          </a:xfrm>
          <a:prstGeom prst="rect">
            <a:avLst/>
          </a:prstGeom>
          <a:noFill/>
          <a:ln>
            <a:noFill/>
          </a:ln>
        </p:spPr>
        <p:txBody>
          <a:bodyPr spcFirstLastPara="1" wrap="square" lIns="0" tIns="0" rIns="0" bIns="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21" name="Google Shape;421;g10c36314268_0_134"/>
          <p:cNvSpPr txBox="1">
            <a:spLocks noGrp="1"/>
          </p:cNvSpPr>
          <p:nvPr>
            <p:ph type="sldNum" idx="12"/>
          </p:nvPr>
        </p:nvSpPr>
        <p:spPr>
          <a:xfrm>
            <a:off x="8751600" y="4788000"/>
            <a:ext cx="392400" cy="180000"/>
          </a:xfrm>
          <a:prstGeom prst="rect">
            <a:avLst/>
          </a:prstGeom>
          <a:noFill/>
          <a:ln>
            <a:noFill/>
          </a:ln>
        </p:spPr>
        <p:txBody>
          <a:bodyPr spcFirstLastPara="1" wrap="square" lIns="0" tIns="0" rIns="0" bIns="0" anchor="t" anchorCtr="0">
            <a:noAutofit/>
          </a:bodyPr>
          <a:lstStyle>
            <a:lvl1pPr marL="0" marR="0" lvl="0" indent="0" algn="l">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1pPr>
            <a:lvl2pPr marL="0" marR="0" lvl="1" indent="0" algn="l">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2pPr>
            <a:lvl3pPr marL="0" marR="0" lvl="2" indent="0" algn="l">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3pPr>
            <a:lvl4pPr marL="0" marR="0" lvl="3" indent="0" algn="l">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4pPr>
            <a:lvl5pPr marL="0" marR="0" lvl="4" indent="0" algn="l">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5pPr>
            <a:lvl6pPr marL="0" marR="0" lvl="5" indent="0" algn="l">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6pPr>
            <a:lvl7pPr marL="0" marR="0" lvl="6" indent="0" algn="l">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7pPr>
            <a:lvl8pPr marL="0" marR="0" lvl="7" indent="0" algn="l">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8pPr>
            <a:lvl9pPr marL="0" marR="0" lvl="8" indent="0" algn="l">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nl-NL"/>
              <a:t>‹nr.›</a:t>
            </a:fld>
            <a:endParaRPr/>
          </a:p>
        </p:txBody>
      </p:sp>
    </p:spTree>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matchingName="Tekst wit en kleur">
  <p:cSld name="Tekst wit en kleur">
    <p:spTree>
      <p:nvGrpSpPr>
        <p:cNvPr id="1" name="Shape 422"/>
        <p:cNvGrpSpPr/>
        <p:nvPr/>
      </p:nvGrpSpPr>
      <p:grpSpPr>
        <a:xfrm>
          <a:off x="0" y="0"/>
          <a:ext cx="0" cy="0"/>
          <a:chOff x="0" y="0"/>
          <a:chExt cx="0" cy="0"/>
        </a:xfrm>
      </p:grpSpPr>
      <p:sp>
        <p:nvSpPr>
          <p:cNvPr id="423" name="Google Shape;423;g10c36314268_0_140"/>
          <p:cNvSpPr/>
          <p:nvPr/>
        </p:nvSpPr>
        <p:spPr>
          <a:xfrm>
            <a:off x="0" y="0"/>
            <a:ext cx="4572000" cy="5144400"/>
          </a:xfrm>
          <a:prstGeom prst="rect">
            <a:avLst/>
          </a:prstGeom>
          <a:solidFill>
            <a:schemeClr val="dk2"/>
          </a:soli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000000"/>
              </a:buClr>
              <a:buSzPts val="1350"/>
              <a:buFont typeface="Arial"/>
              <a:buNone/>
            </a:pPr>
            <a:endParaRPr sz="1350" b="0" i="0" u="none" strike="noStrike" cap="none">
              <a:solidFill>
                <a:schemeClr val="accent1"/>
              </a:solidFill>
              <a:latin typeface="Arial"/>
              <a:ea typeface="Arial"/>
              <a:cs typeface="Arial"/>
              <a:sym typeface="Arial"/>
            </a:endParaRPr>
          </a:p>
        </p:txBody>
      </p:sp>
      <p:sp>
        <p:nvSpPr>
          <p:cNvPr id="424" name="Google Shape;424;g10c36314268_0_140"/>
          <p:cNvSpPr txBox="1">
            <a:spLocks noGrp="1"/>
          </p:cNvSpPr>
          <p:nvPr>
            <p:ph type="dt" idx="10"/>
          </p:nvPr>
        </p:nvSpPr>
        <p:spPr>
          <a:xfrm>
            <a:off x="7056000" y="4788000"/>
            <a:ext cx="1440000" cy="180000"/>
          </a:xfrm>
          <a:prstGeom prst="rect">
            <a:avLst/>
          </a:prstGeom>
          <a:noFill/>
          <a:ln>
            <a:noFill/>
          </a:ln>
        </p:spPr>
        <p:txBody>
          <a:bodyPr spcFirstLastPara="1" wrap="square" lIns="0" tIns="0" rIns="0" bIns="0" anchor="t"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25" name="Google Shape;425;g10c36314268_0_140"/>
          <p:cNvSpPr txBox="1">
            <a:spLocks noGrp="1"/>
          </p:cNvSpPr>
          <p:nvPr>
            <p:ph type="ftr" idx="11"/>
          </p:nvPr>
        </p:nvSpPr>
        <p:spPr>
          <a:xfrm>
            <a:off x="612000" y="4788000"/>
            <a:ext cx="3960000" cy="180000"/>
          </a:xfrm>
          <a:prstGeom prst="rect">
            <a:avLst/>
          </a:prstGeom>
          <a:noFill/>
          <a:ln>
            <a:noFill/>
          </a:ln>
        </p:spPr>
        <p:txBody>
          <a:bodyPr spcFirstLastPara="1" wrap="square" lIns="0" tIns="0" rIns="0" bIns="0" anchor="t" anchorCtr="0">
            <a:noAutofit/>
          </a:bodyPr>
          <a:lstStyle>
            <a:lvl1pPr lvl="0" algn="l">
              <a:lnSpc>
                <a:spcPct val="100000"/>
              </a:lnSpc>
              <a:spcBef>
                <a:spcPts val="0"/>
              </a:spcBef>
              <a:spcAft>
                <a:spcPts val="0"/>
              </a:spcAft>
              <a:buSzPts val="1400"/>
              <a:buNone/>
              <a:defRPr>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26" name="Google Shape;426;g10c36314268_0_140"/>
          <p:cNvSpPr txBox="1">
            <a:spLocks noGrp="1"/>
          </p:cNvSpPr>
          <p:nvPr>
            <p:ph type="sldNum" idx="12"/>
          </p:nvPr>
        </p:nvSpPr>
        <p:spPr>
          <a:xfrm>
            <a:off x="8751600" y="4788000"/>
            <a:ext cx="392400" cy="180000"/>
          </a:xfrm>
          <a:prstGeom prst="rect">
            <a:avLst/>
          </a:prstGeom>
          <a:noFill/>
          <a:ln>
            <a:noFill/>
          </a:ln>
        </p:spPr>
        <p:txBody>
          <a:bodyPr spcFirstLastPara="1" wrap="square" lIns="0" tIns="0" rIns="0" bIns="0" anchor="t" anchorCtr="0">
            <a:noAutofit/>
          </a:bodyPr>
          <a:lstStyle>
            <a:lvl1pPr marL="0" marR="0" lvl="0" indent="0" algn="l">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1pPr>
            <a:lvl2pPr marL="0" marR="0" lvl="1" indent="0" algn="l">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2pPr>
            <a:lvl3pPr marL="0" marR="0" lvl="2" indent="0" algn="l">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3pPr>
            <a:lvl4pPr marL="0" marR="0" lvl="3" indent="0" algn="l">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4pPr>
            <a:lvl5pPr marL="0" marR="0" lvl="4" indent="0" algn="l">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5pPr>
            <a:lvl6pPr marL="0" marR="0" lvl="5" indent="0" algn="l">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6pPr>
            <a:lvl7pPr marL="0" marR="0" lvl="6" indent="0" algn="l">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7pPr>
            <a:lvl8pPr marL="0" marR="0" lvl="7" indent="0" algn="l">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8pPr>
            <a:lvl9pPr marL="0" marR="0" lvl="8" indent="0" algn="l">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nl-NL"/>
              <a:t>‹nr.›</a:t>
            </a:fld>
            <a:endParaRPr/>
          </a:p>
        </p:txBody>
      </p:sp>
      <p:sp>
        <p:nvSpPr>
          <p:cNvPr id="427" name="Google Shape;427;g10c36314268_0_140"/>
          <p:cNvSpPr txBox="1">
            <a:spLocks noGrp="1"/>
          </p:cNvSpPr>
          <p:nvPr>
            <p:ph type="body" idx="1"/>
          </p:nvPr>
        </p:nvSpPr>
        <p:spPr>
          <a:xfrm>
            <a:off x="5040000" y="972001"/>
            <a:ext cx="3420000" cy="3744000"/>
          </a:xfrm>
          <a:prstGeom prst="rect">
            <a:avLst/>
          </a:prstGeom>
          <a:noFill/>
          <a:ln>
            <a:noFill/>
          </a:ln>
        </p:spPr>
        <p:txBody>
          <a:bodyPr spcFirstLastPara="1" wrap="square" lIns="0" tIns="0" rIns="0" bIns="0" anchor="t" anchorCtr="0">
            <a:noAutofit/>
          </a:bodyPr>
          <a:lstStyle>
            <a:lvl1pPr marL="457200" lvl="0" indent="-342900" algn="l">
              <a:lnSpc>
                <a:spcPct val="111111"/>
              </a:lnSpc>
              <a:spcBef>
                <a:spcPts val="0"/>
              </a:spcBef>
              <a:spcAft>
                <a:spcPts val="0"/>
              </a:spcAft>
              <a:buClr>
                <a:schemeClr val="dk2"/>
              </a:buClr>
              <a:buSzPts val="1800"/>
              <a:buChar char="•"/>
              <a:defRPr/>
            </a:lvl1pPr>
            <a:lvl2pPr marL="914400" lvl="1" indent="-342900" algn="l">
              <a:lnSpc>
                <a:spcPct val="111111"/>
              </a:lnSpc>
              <a:spcBef>
                <a:spcPts val="0"/>
              </a:spcBef>
              <a:spcAft>
                <a:spcPts val="0"/>
              </a:spcAft>
              <a:buClr>
                <a:schemeClr val="dk2"/>
              </a:buClr>
              <a:buSzPts val="1800"/>
              <a:buChar char="•"/>
              <a:defRPr/>
            </a:lvl2pPr>
            <a:lvl3pPr marL="1371600" lvl="2" indent="-342900" algn="l">
              <a:lnSpc>
                <a:spcPct val="111111"/>
              </a:lnSpc>
              <a:spcBef>
                <a:spcPts val="0"/>
              </a:spcBef>
              <a:spcAft>
                <a:spcPts val="0"/>
              </a:spcAft>
              <a:buClr>
                <a:schemeClr val="dk2"/>
              </a:buClr>
              <a:buSzPts val="1800"/>
              <a:buChar char="•"/>
              <a:defRPr/>
            </a:lvl3pPr>
            <a:lvl4pPr marL="1828800" lvl="3" indent="-342900" algn="l">
              <a:lnSpc>
                <a:spcPct val="111111"/>
              </a:lnSpc>
              <a:spcBef>
                <a:spcPts val="0"/>
              </a:spcBef>
              <a:spcAft>
                <a:spcPts val="0"/>
              </a:spcAft>
              <a:buClr>
                <a:schemeClr val="dk2"/>
              </a:buClr>
              <a:buSzPts val="1800"/>
              <a:buChar char="•"/>
              <a:defRPr/>
            </a:lvl4pPr>
            <a:lvl5pPr marL="2286000" lvl="4" indent="-342900" algn="l">
              <a:lnSpc>
                <a:spcPct val="111111"/>
              </a:lnSpc>
              <a:spcBef>
                <a:spcPts val="0"/>
              </a:spcBef>
              <a:spcAft>
                <a:spcPts val="0"/>
              </a:spcAft>
              <a:buClr>
                <a:schemeClr val="dk2"/>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428" name="Google Shape;428;g10c36314268_0_140"/>
          <p:cNvSpPr txBox="1">
            <a:spLocks noGrp="1"/>
          </p:cNvSpPr>
          <p:nvPr>
            <p:ph type="title"/>
          </p:nvPr>
        </p:nvSpPr>
        <p:spPr>
          <a:xfrm>
            <a:off x="432000" y="899999"/>
            <a:ext cx="3708000" cy="1440000"/>
          </a:xfrm>
          <a:prstGeom prst="rect">
            <a:avLst/>
          </a:prstGeom>
          <a:noFill/>
          <a:ln>
            <a:noFill/>
          </a:ln>
        </p:spPr>
        <p:txBody>
          <a:bodyPr spcFirstLastPara="1" wrap="square" lIns="0" tIns="0" rIns="0" bIns="0" anchor="t" anchorCtr="0">
            <a:noAutofit/>
          </a:bodyPr>
          <a:lstStyle>
            <a:lvl1pPr lvl="0" algn="l">
              <a:lnSpc>
                <a:spcPct val="90000"/>
              </a:lnSpc>
              <a:spcBef>
                <a:spcPts val="0"/>
              </a:spcBef>
              <a:spcAft>
                <a:spcPts val="0"/>
              </a:spcAft>
              <a:buClr>
                <a:schemeClr val="lt1"/>
              </a:buClr>
              <a:buSzPts val="3700"/>
              <a:buFont typeface="Arial"/>
              <a:buNone/>
              <a:defRPr sz="3700">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29" name="Google Shape;429;g10c36314268_0_140"/>
          <p:cNvSpPr txBox="1">
            <a:spLocks noGrp="1"/>
          </p:cNvSpPr>
          <p:nvPr>
            <p:ph type="body" idx="2"/>
          </p:nvPr>
        </p:nvSpPr>
        <p:spPr>
          <a:xfrm>
            <a:off x="432000" y="2412000"/>
            <a:ext cx="3708000" cy="2268000"/>
          </a:xfrm>
          <a:prstGeom prst="rect">
            <a:avLst/>
          </a:prstGeom>
          <a:noFill/>
          <a:ln>
            <a:noFill/>
          </a:ln>
        </p:spPr>
        <p:txBody>
          <a:bodyPr spcFirstLastPara="1" wrap="square" lIns="0" tIns="0" rIns="0" bIns="0" anchor="t" anchorCtr="0">
            <a:noAutofit/>
          </a:bodyPr>
          <a:lstStyle>
            <a:lvl1pPr marL="457200" lvl="0" indent="-336550" algn="l">
              <a:lnSpc>
                <a:spcPct val="117647"/>
              </a:lnSpc>
              <a:spcBef>
                <a:spcPts val="0"/>
              </a:spcBef>
              <a:spcAft>
                <a:spcPts val="0"/>
              </a:spcAft>
              <a:buClr>
                <a:schemeClr val="lt1"/>
              </a:buClr>
              <a:buSzPts val="1700"/>
              <a:buChar char="•"/>
              <a:defRPr>
                <a:solidFill>
                  <a:schemeClr val="lt1"/>
                </a:solidFill>
              </a:defRPr>
            </a:lvl1pPr>
            <a:lvl2pPr marL="914400" lvl="1" indent="-336550" algn="l">
              <a:lnSpc>
                <a:spcPct val="117647"/>
              </a:lnSpc>
              <a:spcBef>
                <a:spcPts val="0"/>
              </a:spcBef>
              <a:spcAft>
                <a:spcPts val="0"/>
              </a:spcAft>
              <a:buClr>
                <a:schemeClr val="lt1"/>
              </a:buClr>
              <a:buSzPts val="1700"/>
              <a:buChar char="•"/>
              <a:defRPr>
                <a:solidFill>
                  <a:schemeClr val="lt1"/>
                </a:solidFill>
              </a:defRPr>
            </a:lvl2pPr>
            <a:lvl3pPr marL="1371600" lvl="2" indent="-336550" algn="l">
              <a:lnSpc>
                <a:spcPct val="117647"/>
              </a:lnSpc>
              <a:spcBef>
                <a:spcPts val="0"/>
              </a:spcBef>
              <a:spcAft>
                <a:spcPts val="0"/>
              </a:spcAft>
              <a:buClr>
                <a:schemeClr val="lt1"/>
              </a:buClr>
              <a:buSzPts val="1700"/>
              <a:buChar char="•"/>
              <a:defRPr>
                <a:solidFill>
                  <a:schemeClr val="lt1"/>
                </a:solidFill>
              </a:defRPr>
            </a:lvl3pPr>
            <a:lvl4pPr marL="1828800" lvl="3" indent="-336550" algn="l">
              <a:lnSpc>
                <a:spcPct val="117647"/>
              </a:lnSpc>
              <a:spcBef>
                <a:spcPts val="0"/>
              </a:spcBef>
              <a:spcAft>
                <a:spcPts val="0"/>
              </a:spcAft>
              <a:buClr>
                <a:schemeClr val="lt1"/>
              </a:buClr>
              <a:buSzPts val="1700"/>
              <a:buChar char="•"/>
              <a:defRPr>
                <a:solidFill>
                  <a:schemeClr val="lt1"/>
                </a:solidFill>
              </a:defRPr>
            </a:lvl4pPr>
            <a:lvl5pPr marL="2286000" lvl="4" indent="-336550" algn="l">
              <a:lnSpc>
                <a:spcPct val="117647"/>
              </a:lnSpc>
              <a:spcBef>
                <a:spcPts val="0"/>
              </a:spcBef>
              <a:spcAft>
                <a:spcPts val="0"/>
              </a:spcAft>
              <a:buClr>
                <a:schemeClr val="lt1"/>
              </a:buClr>
              <a:buSzPts val="1700"/>
              <a:buChar char="•"/>
              <a:defRPr>
                <a:solidFill>
                  <a:schemeClr val="lt1"/>
                </a:solidFill>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matchingName="Tekst met foto 1">
  <p:cSld name="Tekst met foto 1">
    <p:spTree>
      <p:nvGrpSpPr>
        <p:cNvPr id="1" name="Shape 44"/>
        <p:cNvGrpSpPr/>
        <p:nvPr/>
      </p:nvGrpSpPr>
      <p:grpSpPr>
        <a:xfrm>
          <a:off x="0" y="0"/>
          <a:ext cx="0" cy="0"/>
          <a:chOff x="0" y="0"/>
          <a:chExt cx="0" cy="0"/>
        </a:xfrm>
      </p:grpSpPr>
      <p:sp>
        <p:nvSpPr>
          <p:cNvPr id="45" name="Google Shape;45;p67"/>
          <p:cNvSpPr>
            <a:spLocks noGrp="1"/>
          </p:cNvSpPr>
          <p:nvPr>
            <p:ph type="pic" idx="2"/>
          </p:nvPr>
        </p:nvSpPr>
        <p:spPr>
          <a:xfrm>
            <a:off x="4572000" y="0"/>
            <a:ext cx="4572000" cy="5143500"/>
          </a:xfrm>
          <a:prstGeom prst="rect">
            <a:avLst/>
          </a:prstGeom>
          <a:solidFill>
            <a:srgbClr val="D8D8D8"/>
          </a:solidFill>
          <a:ln>
            <a:noFill/>
          </a:ln>
        </p:spPr>
      </p:sp>
      <p:sp>
        <p:nvSpPr>
          <p:cNvPr id="46" name="Google Shape;46;p67"/>
          <p:cNvSpPr/>
          <p:nvPr/>
        </p:nvSpPr>
        <p:spPr>
          <a:xfrm>
            <a:off x="0" y="0"/>
            <a:ext cx="4572000" cy="5144400"/>
          </a:xfrm>
          <a:prstGeom prst="rect">
            <a:avLst/>
          </a:prstGeom>
          <a:solidFill>
            <a:schemeClr val="dk2"/>
          </a:soli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000000"/>
              </a:buClr>
              <a:buSzPts val="1350"/>
              <a:buFont typeface="Arial"/>
              <a:buNone/>
            </a:pPr>
            <a:endParaRPr sz="1350" b="0" i="0" u="none" strike="noStrike" cap="none">
              <a:solidFill>
                <a:schemeClr val="accent1"/>
              </a:solidFill>
              <a:latin typeface="Arial"/>
              <a:ea typeface="Arial"/>
              <a:cs typeface="Arial"/>
              <a:sym typeface="Arial"/>
            </a:endParaRPr>
          </a:p>
        </p:txBody>
      </p:sp>
      <p:sp>
        <p:nvSpPr>
          <p:cNvPr id="47" name="Google Shape;47;p67"/>
          <p:cNvSpPr txBox="1">
            <a:spLocks noGrp="1"/>
          </p:cNvSpPr>
          <p:nvPr>
            <p:ph type="title"/>
          </p:nvPr>
        </p:nvSpPr>
        <p:spPr>
          <a:xfrm>
            <a:off x="432000" y="899999"/>
            <a:ext cx="3708000" cy="1440000"/>
          </a:xfrm>
          <a:prstGeom prst="rect">
            <a:avLst/>
          </a:prstGeom>
          <a:noFill/>
          <a:ln>
            <a:noFill/>
          </a:ln>
        </p:spPr>
        <p:txBody>
          <a:bodyPr spcFirstLastPara="1" wrap="square" lIns="0" tIns="0" rIns="0" bIns="0" anchor="t" anchorCtr="0">
            <a:noAutofit/>
          </a:bodyPr>
          <a:lstStyle>
            <a:lvl1pPr lvl="0" algn="l">
              <a:lnSpc>
                <a:spcPct val="90000"/>
              </a:lnSpc>
              <a:spcBef>
                <a:spcPts val="0"/>
              </a:spcBef>
              <a:spcAft>
                <a:spcPts val="0"/>
              </a:spcAft>
              <a:buClr>
                <a:schemeClr val="lt1"/>
              </a:buClr>
              <a:buSzPts val="3700"/>
              <a:buFont typeface="Arial"/>
              <a:buNone/>
              <a:defRPr sz="3700">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8" name="Google Shape;48;p67"/>
          <p:cNvSpPr txBox="1">
            <a:spLocks noGrp="1"/>
          </p:cNvSpPr>
          <p:nvPr>
            <p:ph type="body" idx="1"/>
          </p:nvPr>
        </p:nvSpPr>
        <p:spPr>
          <a:xfrm>
            <a:off x="432000" y="2412000"/>
            <a:ext cx="3708000" cy="2268000"/>
          </a:xfrm>
          <a:prstGeom prst="rect">
            <a:avLst/>
          </a:prstGeom>
          <a:noFill/>
          <a:ln>
            <a:noFill/>
          </a:ln>
        </p:spPr>
        <p:txBody>
          <a:bodyPr spcFirstLastPara="1" wrap="square" lIns="0" tIns="0" rIns="0" bIns="0" anchor="t" anchorCtr="0">
            <a:noAutofit/>
          </a:bodyPr>
          <a:lstStyle>
            <a:lvl1pPr marL="457200" lvl="0" indent="-336550" algn="l">
              <a:lnSpc>
                <a:spcPct val="117647"/>
              </a:lnSpc>
              <a:spcBef>
                <a:spcPts val="0"/>
              </a:spcBef>
              <a:spcAft>
                <a:spcPts val="0"/>
              </a:spcAft>
              <a:buClr>
                <a:schemeClr val="lt1"/>
              </a:buClr>
              <a:buSzPts val="1700"/>
              <a:buChar char="•"/>
              <a:defRPr>
                <a:solidFill>
                  <a:schemeClr val="lt1"/>
                </a:solidFill>
              </a:defRPr>
            </a:lvl1pPr>
            <a:lvl2pPr marL="914400" lvl="1" indent="-336550" algn="l">
              <a:lnSpc>
                <a:spcPct val="117647"/>
              </a:lnSpc>
              <a:spcBef>
                <a:spcPts val="0"/>
              </a:spcBef>
              <a:spcAft>
                <a:spcPts val="0"/>
              </a:spcAft>
              <a:buClr>
                <a:schemeClr val="lt1"/>
              </a:buClr>
              <a:buSzPts val="1700"/>
              <a:buChar char="•"/>
              <a:defRPr>
                <a:solidFill>
                  <a:schemeClr val="lt1"/>
                </a:solidFill>
              </a:defRPr>
            </a:lvl2pPr>
            <a:lvl3pPr marL="1371600" lvl="2" indent="-336550" algn="l">
              <a:lnSpc>
                <a:spcPct val="117647"/>
              </a:lnSpc>
              <a:spcBef>
                <a:spcPts val="0"/>
              </a:spcBef>
              <a:spcAft>
                <a:spcPts val="0"/>
              </a:spcAft>
              <a:buClr>
                <a:schemeClr val="lt1"/>
              </a:buClr>
              <a:buSzPts val="1700"/>
              <a:buChar char="•"/>
              <a:defRPr>
                <a:solidFill>
                  <a:schemeClr val="lt1"/>
                </a:solidFill>
              </a:defRPr>
            </a:lvl3pPr>
            <a:lvl4pPr marL="1828800" lvl="3" indent="-336550" algn="l">
              <a:lnSpc>
                <a:spcPct val="117647"/>
              </a:lnSpc>
              <a:spcBef>
                <a:spcPts val="0"/>
              </a:spcBef>
              <a:spcAft>
                <a:spcPts val="0"/>
              </a:spcAft>
              <a:buClr>
                <a:schemeClr val="lt1"/>
              </a:buClr>
              <a:buSzPts val="1700"/>
              <a:buChar char="•"/>
              <a:defRPr>
                <a:solidFill>
                  <a:schemeClr val="lt1"/>
                </a:solidFill>
              </a:defRPr>
            </a:lvl4pPr>
            <a:lvl5pPr marL="2286000" lvl="4" indent="-336550" algn="l">
              <a:lnSpc>
                <a:spcPct val="117647"/>
              </a:lnSpc>
              <a:spcBef>
                <a:spcPts val="0"/>
              </a:spcBef>
              <a:spcAft>
                <a:spcPts val="0"/>
              </a:spcAft>
              <a:buClr>
                <a:schemeClr val="lt1"/>
              </a:buClr>
              <a:buSzPts val="1700"/>
              <a:buChar char="•"/>
              <a:defRPr>
                <a:solidFill>
                  <a:schemeClr val="lt1"/>
                </a:solidFill>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49" name="Google Shape;49;p67"/>
          <p:cNvSpPr txBox="1">
            <a:spLocks noGrp="1"/>
          </p:cNvSpPr>
          <p:nvPr>
            <p:ph type="ftr" idx="11"/>
          </p:nvPr>
        </p:nvSpPr>
        <p:spPr>
          <a:xfrm>
            <a:off x="612000" y="4788000"/>
            <a:ext cx="3960000" cy="180000"/>
          </a:xfrm>
          <a:prstGeom prst="rect">
            <a:avLst/>
          </a:prstGeom>
          <a:noFill/>
          <a:ln>
            <a:noFill/>
          </a:ln>
        </p:spPr>
        <p:txBody>
          <a:bodyPr spcFirstLastPara="1" wrap="square" lIns="0" tIns="0" rIns="0" bIns="0" anchor="t" anchorCtr="0">
            <a:noAutofit/>
          </a:bodyPr>
          <a:lstStyle>
            <a:lvl1pPr lvl="0" algn="l">
              <a:lnSpc>
                <a:spcPct val="100000"/>
              </a:lnSpc>
              <a:spcBef>
                <a:spcPts val="0"/>
              </a:spcBef>
              <a:spcAft>
                <a:spcPts val="0"/>
              </a:spcAft>
              <a:buSzPts val="1400"/>
              <a:buNone/>
              <a:defRPr>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0" name="Google Shape;50;p67"/>
          <p:cNvSpPr txBox="1">
            <a:spLocks noGrp="1"/>
          </p:cNvSpPr>
          <p:nvPr>
            <p:ph type="body" idx="3"/>
          </p:nvPr>
        </p:nvSpPr>
        <p:spPr>
          <a:xfrm>
            <a:off x="8751600" y="396670"/>
            <a:ext cx="392400" cy="1670400"/>
          </a:xfrm>
          <a:prstGeom prst="rect">
            <a:avLst/>
          </a:prstGeom>
          <a:blipFill rotWithShape="1">
            <a:blip r:embed="rId2">
              <a:alphaModFix/>
            </a:blip>
            <a:stretch>
              <a:fillRect l="144" r="-141"/>
            </a:stretch>
          </a:blipFill>
          <a:ln>
            <a:noFill/>
          </a:ln>
        </p:spPr>
        <p:txBody>
          <a:bodyPr spcFirstLastPara="1" wrap="square" lIns="0" tIns="0" rIns="0" bIns="0" anchor="t" anchorCtr="0">
            <a:noAutofit/>
          </a:bodyPr>
          <a:lstStyle>
            <a:lvl1pPr marL="457200" lvl="0" indent="-228600" algn="l">
              <a:lnSpc>
                <a:spcPct val="166666"/>
              </a:lnSpc>
              <a:spcBef>
                <a:spcPts val="0"/>
              </a:spcBef>
              <a:spcAft>
                <a:spcPts val="0"/>
              </a:spcAft>
              <a:buClr>
                <a:schemeClr val="dk2"/>
              </a:buClr>
              <a:buSzPts val="1200"/>
              <a:buNone/>
              <a:defRPr sz="1200"/>
            </a:lvl1pPr>
            <a:lvl2pPr marL="914400" lvl="1" indent="-228600" algn="l">
              <a:lnSpc>
                <a:spcPct val="190476"/>
              </a:lnSpc>
              <a:spcBef>
                <a:spcPts val="0"/>
              </a:spcBef>
              <a:spcAft>
                <a:spcPts val="0"/>
              </a:spcAft>
              <a:buClr>
                <a:schemeClr val="dk2"/>
              </a:buClr>
              <a:buSzPts val="1050"/>
              <a:buNone/>
              <a:defRPr sz="1050"/>
            </a:lvl2pPr>
            <a:lvl3pPr marL="1371600" lvl="2" indent="-228600" algn="l">
              <a:lnSpc>
                <a:spcPct val="222222"/>
              </a:lnSpc>
              <a:spcBef>
                <a:spcPts val="0"/>
              </a:spcBef>
              <a:spcAft>
                <a:spcPts val="0"/>
              </a:spcAft>
              <a:buClr>
                <a:schemeClr val="dk2"/>
              </a:buClr>
              <a:buSzPts val="900"/>
              <a:buNone/>
              <a:defRPr sz="900"/>
            </a:lvl3pPr>
            <a:lvl4pPr marL="1828800" lvl="3" indent="-228600" algn="l">
              <a:lnSpc>
                <a:spcPct val="266666"/>
              </a:lnSpc>
              <a:spcBef>
                <a:spcPts val="0"/>
              </a:spcBef>
              <a:spcAft>
                <a:spcPts val="0"/>
              </a:spcAft>
              <a:buClr>
                <a:schemeClr val="dk2"/>
              </a:buClr>
              <a:buSzPts val="750"/>
              <a:buNone/>
              <a:defRPr sz="750"/>
            </a:lvl4pPr>
            <a:lvl5pPr marL="2286000" lvl="4" indent="-228600" algn="l">
              <a:lnSpc>
                <a:spcPct val="266666"/>
              </a:lnSpc>
              <a:spcBef>
                <a:spcPts val="0"/>
              </a:spcBef>
              <a:spcAft>
                <a:spcPts val="0"/>
              </a:spcAft>
              <a:buClr>
                <a:schemeClr val="dk2"/>
              </a:buClr>
              <a:buSzPts val="750"/>
              <a:buNone/>
              <a:defRPr sz="750"/>
            </a:lvl5pPr>
            <a:lvl6pPr marL="2743200" lvl="5" indent="-228600" algn="l">
              <a:lnSpc>
                <a:spcPct val="90000"/>
              </a:lnSpc>
              <a:spcBef>
                <a:spcPts val="375"/>
              </a:spcBef>
              <a:spcAft>
                <a:spcPts val="0"/>
              </a:spcAft>
              <a:buClr>
                <a:schemeClr val="dk1"/>
              </a:buClr>
              <a:buSzPts val="750"/>
              <a:buNone/>
              <a:defRPr sz="750"/>
            </a:lvl6pPr>
            <a:lvl7pPr marL="3200400" lvl="6" indent="-228600" algn="l">
              <a:lnSpc>
                <a:spcPct val="90000"/>
              </a:lnSpc>
              <a:spcBef>
                <a:spcPts val="375"/>
              </a:spcBef>
              <a:spcAft>
                <a:spcPts val="0"/>
              </a:spcAft>
              <a:buClr>
                <a:schemeClr val="dk1"/>
              </a:buClr>
              <a:buSzPts val="750"/>
              <a:buNone/>
              <a:defRPr sz="750"/>
            </a:lvl7pPr>
            <a:lvl8pPr marL="3657600" lvl="7" indent="-228600" algn="l">
              <a:lnSpc>
                <a:spcPct val="90000"/>
              </a:lnSpc>
              <a:spcBef>
                <a:spcPts val="375"/>
              </a:spcBef>
              <a:spcAft>
                <a:spcPts val="0"/>
              </a:spcAft>
              <a:buClr>
                <a:schemeClr val="dk1"/>
              </a:buClr>
              <a:buSzPts val="750"/>
              <a:buNone/>
              <a:defRPr sz="750"/>
            </a:lvl8pPr>
            <a:lvl9pPr marL="4114800" lvl="8" indent="-228600" algn="l">
              <a:lnSpc>
                <a:spcPct val="90000"/>
              </a:lnSpc>
              <a:spcBef>
                <a:spcPts val="375"/>
              </a:spcBef>
              <a:spcAft>
                <a:spcPts val="0"/>
              </a:spcAft>
              <a:buClr>
                <a:schemeClr val="dk1"/>
              </a:buClr>
              <a:buSzPts val="750"/>
              <a:buNone/>
              <a:defRPr sz="750"/>
            </a:lvl9pPr>
          </a:lstStyle>
          <a:p>
            <a:endParaRPr/>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showMasterSp="0" matchingName="Tekst met foto 1">
  <p:cSld name="Tekst met foto 1">
    <p:spTree>
      <p:nvGrpSpPr>
        <p:cNvPr id="1" name="Shape 430"/>
        <p:cNvGrpSpPr/>
        <p:nvPr/>
      </p:nvGrpSpPr>
      <p:grpSpPr>
        <a:xfrm>
          <a:off x="0" y="0"/>
          <a:ext cx="0" cy="0"/>
          <a:chOff x="0" y="0"/>
          <a:chExt cx="0" cy="0"/>
        </a:xfrm>
      </p:grpSpPr>
      <p:sp>
        <p:nvSpPr>
          <p:cNvPr id="431" name="Google Shape;431;g10c36314268_0_148"/>
          <p:cNvSpPr>
            <a:spLocks noGrp="1"/>
          </p:cNvSpPr>
          <p:nvPr>
            <p:ph type="pic" idx="2"/>
          </p:nvPr>
        </p:nvSpPr>
        <p:spPr>
          <a:xfrm>
            <a:off x="4572000" y="0"/>
            <a:ext cx="4572000" cy="5143500"/>
          </a:xfrm>
          <a:prstGeom prst="rect">
            <a:avLst/>
          </a:prstGeom>
          <a:solidFill>
            <a:srgbClr val="D8D8D8"/>
          </a:solidFill>
          <a:ln>
            <a:noFill/>
          </a:ln>
        </p:spPr>
      </p:sp>
      <p:sp>
        <p:nvSpPr>
          <p:cNvPr id="432" name="Google Shape;432;g10c36314268_0_148"/>
          <p:cNvSpPr/>
          <p:nvPr/>
        </p:nvSpPr>
        <p:spPr>
          <a:xfrm>
            <a:off x="0" y="0"/>
            <a:ext cx="4572000" cy="5144400"/>
          </a:xfrm>
          <a:prstGeom prst="rect">
            <a:avLst/>
          </a:prstGeom>
          <a:solidFill>
            <a:schemeClr val="dk2"/>
          </a:soli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000000"/>
              </a:buClr>
              <a:buSzPts val="1350"/>
              <a:buFont typeface="Arial"/>
              <a:buNone/>
            </a:pPr>
            <a:endParaRPr sz="1350" b="0" i="0" u="none" strike="noStrike" cap="none">
              <a:solidFill>
                <a:schemeClr val="accent1"/>
              </a:solidFill>
              <a:latin typeface="Arial"/>
              <a:ea typeface="Arial"/>
              <a:cs typeface="Arial"/>
              <a:sym typeface="Arial"/>
            </a:endParaRPr>
          </a:p>
        </p:txBody>
      </p:sp>
      <p:sp>
        <p:nvSpPr>
          <p:cNvPr id="433" name="Google Shape;433;g10c36314268_0_148"/>
          <p:cNvSpPr txBox="1">
            <a:spLocks noGrp="1"/>
          </p:cNvSpPr>
          <p:nvPr>
            <p:ph type="title"/>
          </p:nvPr>
        </p:nvSpPr>
        <p:spPr>
          <a:xfrm>
            <a:off x="432000" y="899999"/>
            <a:ext cx="3708000" cy="1440000"/>
          </a:xfrm>
          <a:prstGeom prst="rect">
            <a:avLst/>
          </a:prstGeom>
          <a:noFill/>
          <a:ln>
            <a:noFill/>
          </a:ln>
        </p:spPr>
        <p:txBody>
          <a:bodyPr spcFirstLastPara="1" wrap="square" lIns="0" tIns="0" rIns="0" bIns="0" anchor="t" anchorCtr="0">
            <a:noAutofit/>
          </a:bodyPr>
          <a:lstStyle>
            <a:lvl1pPr lvl="0" algn="l">
              <a:lnSpc>
                <a:spcPct val="90000"/>
              </a:lnSpc>
              <a:spcBef>
                <a:spcPts val="0"/>
              </a:spcBef>
              <a:spcAft>
                <a:spcPts val="0"/>
              </a:spcAft>
              <a:buClr>
                <a:schemeClr val="lt1"/>
              </a:buClr>
              <a:buSzPts val="3700"/>
              <a:buFont typeface="Arial"/>
              <a:buNone/>
              <a:defRPr sz="3700">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34" name="Google Shape;434;g10c36314268_0_148"/>
          <p:cNvSpPr txBox="1">
            <a:spLocks noGrp="1"/>
          </p:cNvSpPr>
          <p:nvPr>
            <p:ph type="body" idx="1"/>
          </p:nvPr>
        </p:nvSpPr>
        <p:spPr>
          <a:xfrm>
            <a:off x="432000" y="2412000"/>
            <a:ext cx="3708000" cy="2268000"/>
          </a:xfrm>
          <a:prstGeom prst="rect">
            <a:avLst/>
          </a:prstGeom>
          <a:noFill/>
          <a:ln>
            <a:noFill/>
          </a:ln>
        </p:spPr>
        <p:txBody>
          <a:bodyPr spcFirstLastPara="1" wrap="square" lIns="0" tIns="0" rIns="0" bIns="0" anchor="t" anchorCtr="0">
            <a:noAutofit/>
          </a:bodyPr>
          <a:lstStyle>
            <a:lvl1pPr marL="457200" lvl="0" indent="-336550" algn="l">
              <a:lnSpc>
                <a:spcPct val="117647"/>
              </a:lnSpc>
              <a:spcBef>
                <a:spcPts val="0"/>
              </a:spcBef>
              <a:spcAft>
                <a:spcPts val="0"/>
              </a:spcAft>
              <a:buClr>
                <a:schemeClr val="lt1"/>
              </a:buClr>
              <a:buSzPts val="1700"/>
              <a:buChar char="•"/>
              <a:defRPr>
                <a:solidFill>
                  <a:schemeClr val="lt1"/>
                </a:solidFill>
              </a:defRPr>
            </a:lvl1pPr>
            <a:lvl2pPr marL="914400" lvl="1" indent="-336550" algn="l">
              <a:lnSpc>
                <a:spcPct val="117647"/>
              </a:lnSpc>
              <a:spcBef>
                <a:spcPts val="0"/>
              </a:spcBef>
              <a:spcAft>
                <a:spcPts val="0"/>
              </a:spcAft>
              <a:buClr>
                <a:schemeClr val="lt1"/>
              </a:buClr>
              <a:buSzPts val="1700"/>
              <a:buChar char="•"/>
              <a:defRPr>
                <a:solidFill>
                  <a:schemeClr val="lt1"/>
                </a:solidFill>
              </a:defRPr>
            </a:lvl2pPr>
            <a:lvl3pPr marL="1371600" lvl="2" indent="-336550" algn="l">
              <a:lnSpc>
                <a:spcPct val="117647"/>
              </a:lnSpc>
              <a:spcBef>
                <a:spcPts val="0"/>
              </a:spcBef>
              <a:spcAft>
                <a:spcPts val="0"/>
              </a:spcAft>
              <a:buClr>
                <a:schemeClr val="lt1"/>
              </a:buClr>
              <a:buSzPts val="1700"/>
              <a:buChar char="•"/>
              <a:defRPr>
                <a:solidFill>
                  <a:schemeClr val="lt1"/>
                </a:solidFill>
              </a:defRPr>
            </a:lvl3pPr>
            <a:lvl4pPr marL="1828800" lvl="3" indent="-336550" algn="l">
              <a:lnSpc>
                <a:spcPct val="117647"/>
              </a:lnSpc>
              <a:spcBef>
                <a:spcPts val="0"/>
              </a:spcBef>
              <a:spcAft>
                <a:spcPts val="0"/>
              </a:spcAft>
              <a:buClr>
                <a:schemeClr val="lt1"/>
              </a:buClr>
              <a:buSzPts val="1700"/>
              <a:buChar char="•"/>
              <a:defRPr>
                <a:solidFill>
                  <a:schemeClr val="lt1"/>
                </a:solidFill>
              </a:defRPr>
            </a:lvl4pPr>
            <a:lvl5pPr marL="2286000" lvl="4" indent="-336550" algn="l">
              <a:lnSpc>
                <a:spcPct val="117647"/>
              </a:lnSpc>
              <a:spcBef>
                <a:spcPts val="0"/>
              </a:spcBef>
              <a:spcAft>
                <a:spcPts val="0"/>
              </a:spcAft>
              <a:buClr>
                <a:schemeClr val="lt1"/>
              </a:buClr>
              <a:buSzPts val="1700"/>
              <a:buChar char="•"/>
              <a:defRPr>
                <a:solidFill>
                  <a:schemeClr val="lt1"/>
                </a:solidFill>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435" name="Google Shape;435;g10c36314268_0_148"/>
          <p:cNvSpPr txBox="1">
            <a:spLocks noGrp="1"/>
          </p:cNvSpPr>
          <p:nvPr>
            <p:ph type="ftr" idx="11"/>
          </p:nvPr>
        </p:nvSpPr>
        <p:spPr>
          <a:xfrm>
            <a:off x="612000" y="4788000"/>
            <a:ext cx="3960000" cy="180000"/>
          </a:xfrm>
          <a:prstGeom prst="rect">
            <a:avLst/>
          </a:prstGeom>
          <a:noFill/>
          <a:ln>
            <a:noFill/>
          </a:ln>
        </p:spPr>
        <p:txBody>
          <a:bodyPr spcFirstLastPara="1" wrap="square" lIns="0" tIns="0" rIns="0" bIns="0" anchor="t" anchorCtr="0">
            <a:noAutofit/>
          </a:bodyPr>
          <a:lstStyle>
            <a:lvl1pPr lvl="0" algn="l">
              <a:lnSpc>
                <a:spcPct val="100000"/>
              </a:lnSpc>
              <a:spcBef>
                <a:spcPts val="0"/>
              </a:spcBef>
              <a:spcAft>
                <a:spcPts val="0"/>
              </a:spcAft>
              <a:buSzPts val="1400"/>
              <a:buNone/>
              <a:defRPr>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36" name="Google Shape;436;g10c36314268_0_148"/>
          <p:cNvSpPr txBox="1">
            <a:spLocks noGrp="1"/>
          </p:cNvSpPr>
          <p:nvPr>
            <p:ph type="body" idx="3"/>
          </p:nvPr>
        </p:nvSpPr>
        <p:spPr>
          <a:xfrm>
            <a:off x="8751600" y="396670"/>
            <a:ext cx="392400" cy="1670400"/>
          </a:xfrm>
          <a:prstGeom prst="rect">
            <a:avLst/>
          </a:prstGeom>
          <a:blipFill rotWithShape="1">
            <a:blip r:embed="rId2">
              <a:alphaModFix/>
            </a:blip>
            <a:stretch>
              <a:fillRect l="150" r="-150"/>
            </a:stretch>
          </a:blipFill>
          <a:ln>
            <a:noFill/>
          </a:ln>
        </p:spPr>
        <p:txBody>
          <a:bodyPr spcFirstLastPara="1" wrap="square" lIns="0" tIns="0" rIns="0" bIns="0" anchor="t" anchorCtr="0">
            <a:noAutofit/>
          </a:bodyPr>
          <a:lstStyle>
            <a:lvl1pPr marL="457200" lvl="0" indent="-228600" algn="l">
              <a:lnSpc>
                <a:spcPct val="166666"/>
              </a:lnSpc>
              <a:spcBef>
                <a:spcPts val="0"/>
              </a:spcBef>
              <a:spcAft>
                <a:spcPts val="0"/>
              </a:spcAft>
              <a:buClr>
                <a:schemeClr val="dk2"/>
              </a:buClr>
              <a:buSzPts val="1200"/>
              <a:buNone/>
              <a:defRPr sz="1200"/>
            </a:lvl1pPr>
            <a:lvl2pPr marL="914400" lvl="1" indent="-228600" algn="l">
              <a:lnSpc>
                <a:spcPct val="190476"/>
              </a:lnSpc>
              <a:spcBef>
                <a:spcPts val="0"/>
              </a:spcBef>
              <a:spcAft>
                <a:spcPts val="0"/>
              </a:spcAft>
              <a:buClr>
                <a:schemeClr val="dk2"/>
              </a:buClr>
              <a:buSzPts val="1050"/>
              <a:buNone/>
              <a:defRPr sz="1050"/>
            </a:lvl2pPr>
            <a:lvl3pPr marL="1371600" lvl="2" indent="-228600" algn="l">
              <a:lnSpc>
                <a:spcPct val="222222"/>
              </a:lnSpc>
              <a:spcBef>
                <a:spcPts val="0"/>
              </a:spcBef>
              <a:spcAft>
                <a:spcPts val="0"/>
              </a:spcAft>
              <a:buClr>
                <a:schemeClr val="dk2"/>
              </a:buClr>
              <a:buSzPts val="900"/>
              <a:buNone/>
              <a:defRPr sz="900"/>
            </a:lvl3pPr>
            <a:lvl4pPr marL="1828800" lvl="3" indent="-228600" algn="l">
              <a:lnSpc>
                <a:spcPct val="266666"/>
              </a:lnSpc>
              <a:spcBef>
                <a:spcPts val="0"/>
              </a:spcBef>
              <a:spcAft>
                <a:spcPts val="0"/>
              </a:spcAft>
              <a:buClr>
                <a:schemeClr val="dk2"/>
              </a:buClr>
              <a:buSzPts val="750"/>
              <a:buNone/>
              <a:defRPr sz="750"/>
            </a:lvl4pPr>
            <a:lvl5pPr marL="2286000" lvl="4" indent="-228600" algn="l">
              <a:lnSpc>
                <a:spcPct val="266666"/>
              </a:lnSpc>
              <a:spcBef>
                <a:spcPts val="0"/>
              </a:spcBef>
              <a:spcAft>
                <a:spcPts val="0"/>
              </a:spcAft>
              <a:buClr>
                <a:schemeClr val="dk2"/>
              </a:buClr>
              <a:buSzPts val="750"/>
              <a:buNone/>
              <a:defRPr sz="750"/>
            </a:lvl5pPr>
            <a:lvl6pPr marL="2743200" lvl="5" indent="-228600" algn="l">
              <a:lnSpc>
                <a:spcPct val="90000"/>
              </a:lnSpc>
              <a:spcBef>
                <a:spcPts val="375"/>
              </a:spcBef>
              <a:spcAft>
                <a:spcPts val="0"/>
              </a:spcAft>
              <a:buClr>
                <a:schemeClr val="dk1"/>
              </a:buClr>
              <a:buSzPts val="750"/>
              <a:buNone/>
              <a:defRPr sz="750"/>
            </a:lvl6pPr>
            <a:lvl7pPr marL="3200400" lvl="6" indent="-228600" algn="l">
              <a:lnSpc>
                <a:spcPct val="90000"/>
              </a:lnSpc>
              <a:spcBef>
                <a:spcPts val="375"/>
              </a:spcBef>
              <a:spcAft>
                <a:spcPts val="0"/>
              </a:spcAft>
              <a:buClr>
                <a:schemeClr val="dk1"/>
              </a:buClr>
              <a:buSzPts val="750"/>
              <a:buNone/>
              <a:defRPr sz="750"/>
            </a:lvl7pPr>
            <a:lvl8pPr marL="3657600" lvl="7" indent="-228600" algn="l">
              <a:lnSpc>
                <a:spcPct val="90000"/>
              </a:lnSpc>
              <a:spcBef>
                <a:spcPts val="375"/>
              </a:spcBef>
              <a:spcAft>
                <a:spcPts val="0"/>
              </a:spcAft>
              <a:buClr>
                <a:schemeClr val="dk1"/>
              </a:buClr>
              <a:buSzPts val="750"/>
              <a:buNone/>
              <a:defRPr sz="750"/>
            </a:lvl8pPr>
            <a:lvl9pPr marL="4114800" lvl="8" indent="-228600" algn="l">
              <a:lnSpc>
                <a:spcPct val="90000"/>
              </a:lnSpc>
              <a:spcBef>
                <a:spcPts val="375"/>
              </a:spcBef>
              <a:spcAft>
                <a:spcPts val="0"/>
              </a:spcAft>
              <a:buClr>
                <a:schemeClr val="dk1"/>
              </a:buClr>
              <a:buSzPts val="750"/>
              <a:buNone/>
              <a:defRPr sz="750"/>
            </a:lvl9pPr>
          </a:lstStyle>
          <a:p>
            <a:endParaRPr/>
          </a:p>
        </p:txBody>
      </p:sp>
    </p:spTree>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showMasterSp="0" matchingName="Tekst met foto 2">
  <p:cSld name="Tekst met foto 2">
    <p:spTree>
      <p:nvGrpSpPr>
        <p:cNvPr id="1" name="Shape 437"/>
        <p:cNvGrpSpPr/>
        <p:nvPr/>
      </p:nvGrpSpPr>
      <p:grpSpPr>
        <a:xfrm>
          <a:off x="0" y="0"/>
          <a:ext cx="0" cy="0"/>
          <a:chOff x="0" y="0"/>
          <a:chExt cx="0" cy="0"/>
        </a:xfrm>
      </p:grpSpPr>
      <p:sp>
        <p:nvSpPr>
          <p:cNvPr id="438" name="Google Shape;438;g10c36314268_0_155"/>
          <p:cNvSpPr/>
          <p:nvPr/>
        </p:nvSpPr>
        <p:spPr>
          <a:xfrm>
            <a:off x="0" y="0"/>
            <a:ext cx="4572000" cy="5144400"/>
          </a:xfrm>
          <a:prstGeom prst="rect">
            <a:avLst/>
          </a:prstGeom>
          <a:solidFill>
            <a:schemeClr val="dk2"/>
          </a:soli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000000"/>
              </a:buClr>
              <a:buSzPts val="1350"/>
              <a:buFont typeface="Arial"/>
              <a:buNone/>
            </a:pPr>
            <a:endParaRPr sz="1350" b="0" i="0" u="none" strike="noStrike" cap="none">
              <a:solidFill>
                <a:schemeClr val="accent1"/>
              </a:solidFill>
              <a:latin typeface="Arial"/>
              <a:ea typeface="Arial"/>
              <a:cs typeface="Arial"/>
              <a:sym typeface="Arial"/>
            </a:endParaRPr>
          </a:p>
        </p:txBody>
      </p:sp>
      <p:sp>
        <p:nvSpPr>
          <p:cNvPr id="439" name="Google Shape;439;g10c36314268_0_155"/>
          <p:cNvSpPr txBox="1">
            <a:spLocks noGrp="1"/>
          </p:cNvSpPr>
          <p:nvPr>
            <p:ph type="title"/>
          </p:nvPr>
        </p:nvSpPr>
        <p:spPr>
          <a:xfrm>
            <a:off x="432000" y="899999"/>
            <a:ext cx="2878200" cy="3456000"/>
          </a:xfrm>
          <a:prstGeom prst="rect">
            <a:avLst/>
          </a:prstGeom>
          <a:noFill/>
          <a:ln>
            <a:noFill/>
          </a:ln>
        </p:spPr>
        <p:txBody>
          <a:bodyPr spcFirstLastPara="1" wrap="square" lIns="0" tIns="0" rIns="0" bIns="0" anchor="t" anchorCtr="0">
            <a:noAutofit/>
          </a:bodyPr>
          <a:lstStyle>
            <a:lvl1pPr lvl="0" algn="l">
              <a:lnSpc>
                <a:spcPct val="90000"/>
              </a:lnSpc>
              <a:spcBef>
                <a:spcPts val="0"/>
              </a:spcBef>
              <a:spcAft>
                <a:spcPts val="0"/>
              </a:spcAft>
              <a:buClr>
                <a:schemeClr val="lt1"/>
              </a:buClr>
              <a:buSzPts val="3700"/>
              <a:buFont typeface="Arial"/>
              <a:buNone/>
              <a:defRPr sz="3700">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40" name="Google Shape;440;g10c36314268_0_155"/>
          <p:cNvSpPr txBox="1">
            <a:spLocks noGrp="1"/>
          </p:cNvSpPr>
          <p:nvPr>
            <p:ph type="dt" idx="10"/>
          </p:nvPr>
        </p:nvSpPr>
        <p:spPr>
          <a:xfrm>
            <a:off x="7056000" y="4788000"/>
            <a:ext cx="1440000" cy="180000"/>
          </a:xfrm>
          <a:prstGeom prst="rect">
            <a:avLst/>
          </a:prstGeom>
          <a:noFill/>
          <a:ln>
            <a:noFill/>
          </a:ln>
        </p:spPr>
        <p:txBody>
          <a:bodyPr spcFirstLastPara="1" wrap="square" lIns="0" tIns="0" rIns="0" bIns="0" anchor="t"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41" name="Google Shape;441;g10c36314268_0_155"/>
          <p:cNvSpPr txBox="1">
            <a:spLocks noGrp="1"/>
          </p:cNvSpPr>
          <p:nvPr>
            <p:ph type="ftr" idx="11"/>
          </p:nvPr>
        </p:nvSpPr>
        <p:spPr>
          <a:xfrm>
            <a:off x="612000" y="4788000"/>
            <a:ext cx="3960000" cy="180000"/>
          </a:xfrm>
          <a:prstGeom prst="rect">
            <a:avLst/>
          </a:prstGeom>
          <a:noFill/>
          <a:ln>
            <a:noFill/>
          </a:ln>
        </p:spPr>
        <p:txBody>
          <a:bodyPr spcFirstLastPara="1" wrap="square" lIns="0" tIns="0" rIns="0" bIns="0" anchor="t" anchorCtr="0">
            <a:noAutofit/>
          </a:bodyPr>
          <a:lstStyle>
            <a:lvl1pPr lvl="0" algn="l">
              <a:lnSpc>
                <a:spcPct val="100000"/>
              </a:lnSpc>
              <a:spcBef>
                <a:spcPts val="0"/>
              </a:spcBef>
              <a:spcAft>
                <a:spcPts val="0"/>
              </a:spcAft>
              <a:buSzPts val="1400"/>
              <a:buNone/>
              <a:defRPr>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42" name="Google Shape;442;g10c36314268_0_155"/>
          <p:cNvSpPr txBox="1">
            <a:spLocks noGrp="1"/>
          </p:cNvSpPr>
          <p:nvPr>
            <p:ph type="sldNum" idx="12"/>
          </p:nvPr>
        </p:nvSpPr>
        <p:spPr>
          <a:xfrm>
            <a:off x="8751600" y="4788000"/>
            <a:ext cx="392400" cy="180000"/>
          </a:xfrm>
          <a:prstGeom prst="rect">
            <a:avLst/>
          </a:prstGeom>
          <a:noFill/>
          <a:ln>
            <a:noFill/>
          </a:ln>
        </p:spPr>
        <p:txBody>
          <a:bodyPr spcFirstLastPara="1" wrap="square" lIns="0" tIns="0" rIns="0" bIns="0" anchor="t" anchorCtr="0">
            <a:noAutofit/>
          </a:bodyPr>
          <a:lstStyle>
            <a:lvl1pPr marL="0" marR="0" lvl="0" indent="0" algn="l">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1pPr>
            <a:lvl2pPr marL="0" marR="0" lvl="1" indent="0" algn="l">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2pPr>
            <a:lvl3pPr marL="0" marR="0" lvl="2" indent="0" algn="l">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3pPr>
            <a:lvl4pPr marL="0" marR="0" lvl="3" indent="0" algn="l">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4pPr>
            <a:lvl5pPr marL="0" marR="0" lvl="4" indent="0" algn="l">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5pPr>
            <a:lvl6pPr marL="0" marR="0" lvl="5" indent="0" algn="l">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6pPr>
            <a:lvl7pPr marL="0" marR="0" lvl="6" indent="0" algn="l">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7pPr>
            <a:lvl8pPr marL="0" marR="0" lvl="7" indent="0" algn="l">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8pPr>
            <a:lvl9pPr marL="0" marR="0" lvl="8" indent="0" algn="l">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nl-NL"/>
              <a:t>‹nr.›</a:t>
            </a:fld>
            <a:endParaRPr/>
          </a:p>
        </p:txBody>
      </p:sp>
      <p:sp>
        <p:nvSpPr>
          <p:cNvPr id="443" name="Google Shape;443;g10c36314268_0_155"/>
          <p:cNvSpPr>
            <a:spLocks noGrp="1"/>
          </p:cNvSpPr>
          <p:nvPr>
            <p:ph type="pic" idx="2"/>
          </p:nvPr>
        </p:nvSpPr>
        <p:spPr>
          <a:xfrm>
            <a:off x="3564000" y="900000"/>
            <a:ext cx="5580000" cy="3456000"/>
          </a:xfrm>
          <a:prstGeom prst="rect">
            <a:avLst/>
          </a:prstGeom>
          <a:solidFill>
            <a:srgbClr val="D8D8D8"/>
          </a:solidFill>
          <a:ln>
            <a:noFill/>
          </a:ln>
        </p:spPr>
      </p:sp>
      <p:sp>
        <p:nvSpPr>
          <p:cNvPr id="444" name="Google Shape;444;g10c36314268_0_155"/>
          <p:cNvSpPr txBox="1">
            <a:spLocks noGrp="1"/>
          </p:cNvSpPr>
          <p:nvPr>
            <p:ph type="body" idx="1"/>
          </p:nvPr>
        </p:nvSpPr>
        <p:spPr>
          <a:xfrm>
            <a:off x="8751600" y="396670"/>
            <a:ext cx="392400" cy="1670400"/>
          </a:xfrm>
          <a:prstGeom prst="rect">
            <a:avLst/>
          </a:prstGeom>
          <a:blipFill rotWithShape="1">
            <a:blip r:embed="rId2">
              <a:alphaModFix/>
            </a:blip>
            <a:stretch>
              <a:fillRect l="150" r="-150"/>
            </a:stretch>
          </a:blipFill>
          <a:ln>
            <a:noFill/>
          </a:ln>
        </p:spPr>
        <p:txBody>
          <a:bodyPr spcFirstLastPara="1" wrap="square" lIns="0" tIns="0" rIns="0" bIns="0" anchor="t" anchorCtr="0">
            <a:noAutofit/>
          </a:bodyPr>
          <a:lstStyle>
            <a:lvl1pPr marL="457200" lvl="0" indent="-228600" algn="l">
              <a:lnSpc>
                <a:spcPct val="166666"/>
              </a:lnSpc>
              <a:spcBef>
                <a:spcPts val="0"/>
              </a:spcBef>
              <a:spcAft>
                <a:spcPts val="0"/>
              </a:spcAft>
              <a:buClr>
                <a:schemeClr val="dk2"/>
              </a:buClr>
              <a:buSzPts val="1200"/>
              <a:buNone/>
              <a:defRPr sz="1200"/>
            </a:lvl1pPr>
            <a:lvl2pPr marL="914400" lvl="1" indent="-228600" algn="l">
              <a:lnSpc>
                <a:spcPct val="190476"/>
              </a:lnSpc>
              <a:spcBef>
                <a:spcPts val="0"/>
              </a:spcBef>
              <a:spcAft>
                <a:spcPts val="0"/>
              </a:spcAft>
              <a:buClr>
                <a:schemeClr val="dk2"/>
              </a:buClr>
              <a:buSzPts val="1050"/>
              <a:buNone/>
              <a:defRPr sz="1050"/>
            </a:lvl2pPr>
            <a:lvl3pPr marL="1371600" lvl="2" indent="-228600" algn="l">
              <a:lnSpc>
                <a:spcPct val="222222"/>
              </a:lnSpc>
              <a:spcBef>
                <a:spcPts val="0"/>
              </a:spcBef>
              <a:spcAft>
                <a:spcPts val="0"/>
              </a:spcAft>
              <a:buClr>
                <a:schemeClr val="dk2"/>
              </a:buClr>
              <a:buSzPts val="900"/>
              <a:buNone/>
              <a:defRPr sz="900"/>
            </a:lvl3pPr>
            <a:lvl4pPr marL="1828800" lvl="3" indent="-228600" algn="l">
              <a:lnSpc>
                <a:spcPct val="266666"/>
              </a:lnSpc>
              <a:spcBef>
                <a:spcPts val="0"/>
              </a:spcBef>
              <a:spcAft>
                <a:spcPts val="0"/>
              </a:spcAft>
              <a:buClr>
                <a:schemeClr val="dk2"/>
              </a:buClr>
              <a:buSzPts val="750"/>
              <a:buNone/>
              <a:defRPr sz="750"/>
            </a:lvl4pPr>
            <a:lvl5pPr marL="2286000" lvl="4" indent="-228600" algn="l">
              <a:lnSpc>
                <a:spcPct val="266666"/>
              </a:lnSpc>
              <a:spcBef>
                <a:spcPts val="0"/>
              </a:spcBef>
              <a:spcAft>
                <a:spcPts val="0"/>
              </a:spcAft>
              <a:buClr>
                <a:schemeClr val="dk2"/>
              </a:buClr>
              <a:buSzPts val="750"/>
              <a:buNone/>
              <a:defRPr sz="750"/>
            </a:lvl5pPr>
            <a:lvl6pPr marL="2743200" lvl="5" indent="-228600" algn="l">
              <a:lnSpc>
                <a:spcPct val="90000"/>
              </a:lnSpc>
              <a:spcBef>
                <a:spcPts val="375"/>
              </a:spcBef>
              <a:spcAft>
                <a:spcPts val="0"/>
              </a:spcAft>
              <a:buClr>
                <a:schemeClr val="dk1"/>
              </a:buClr>
              <a:buSzPts val="750"/>
              <a:buNone/>
              <a:defRPr sz="750"/>
            </a:lvl6pPr>
            <a:lvl7pPr marL="3200400" lvl="6" indent="-228600" algn="l">
              <a:lnSpc>
                <a:spcPct val="90000"/>
              </a:lnSpc>
              <a:spcBef>
                <a:spcPts val="375"/>
              </a:spcBef>
              <a:spcAft>
                <a:spcPts val="0"/>
              </a:spcAft>
              <a:buClr>
                <a:schemeClr val="dk1"/>
              </a:buClr>
              <a:buSzPts val="750"/>
              <a:buNone/>
              <a:defRPr sz="750"/>
            </a:lvl7pPr>
            <a:lvl8pPr marL="3657600" lvl="7" indent="-228600" algn="l">
              <a:lnSpc>
                <a:spcPct val="90000"/>
              </a:lnSpc>
              <a:spcBef>
                <a:spcPts val="375"/>
              </a:spcBef>
              <a:spcAft>
                <a:spcPts val="0"/>
              </a:spcAft>
              <a:buClr>
                <a:schemeClr val="dk1"/>
              </a:buClr>
              <a:buSzPts val="750"/>
              <a:buNone/>
              <a:defRPr sz="750"/>
            </a:lvl8pPr>
            <a:lvl9pPr marL="4114800" lvl="8" indent="-228600" algn="l">
              <a:lnSpc>
                <a:spcPct val="90000"/>
              </a:lnSpc>
              <a:spcBef>
                <a:spcPts val="375"/>
              </a:spcBef>
              <a:spcAft>
                <a:spcPts val="0"/>
              </a:spcAft>
              <a:buClr>
                <a:schemeClr val="dk1"/>
              </a:buClr>
              <a:buSzPts val="750"/>
              <a:buNone/>
              <a:defRPr sz="750"/>
            </a:lvl9pPr>
          </a:lstStyle>
          <a:p>
            <a:endParaRPr/>
          </a:p>
        </p:txBody>
      </p:sp>
    </p:spTree>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showMasterSp="0" matchingName="Tekst met foto 3">
  <p:cSld name="Tekst met foto 3">
    <p:spTree>
      <p:nvGrpSpPr>
        <p:cNvPr id="1" name="Shape 445"/>
        <p:cNvGrpSpPr/>
        <p:nvPr/>
      </p:nvGrpSpPr>
      <p:grpSpPr>
        <a:xfrm>
          <a:off x="0" y="0"/>
          <a:ext cx="0" cy="0"/>
          <a:chOff x="0" y="0"/>
          <a:chExt cx="0" cy="0"/>
        </a:xfrm>
      </p:grpSpPr>
      <p:sp>
        <p:nvSpPr>
          <p:cNvPr id="446" name="Google Shape;446;g10c36314268_0_163"/>
          <p:cNvSpPr/>
          <p:nvPr/>
        </p:nvSpPr>
        <p:spPr>
          <a:xfrm>
            <a:off x="0" y="0"/>
            <a:ext cx="4572000" cy="5144400"/>
          </a:xfrm>
          <a:prstGeom prst="rect">
            <a:avLst/>
          </a:prstGeom>
          <a:solidFill>
            <a:schemeClr val="dk2"/>
          </a:soli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000000"/>
              </a:buClr>
              <a:buSzPts val="1350"/>
              <a:buFont typeface="Arial"/>
              <a:buNone/>
            </a:pPr>
            <a:endParaRPr sz="1350" b="0" i="0" u="none" strike="noStrike" cap="none">
              <a:solidFill>
                <a:schemeClr val="accent1"/>
              </a:solidFill>
              <a:latin typeface="Arial"/>
              <a:ea typeface="Arial"/>
              <a:cs typeface="Arial"/>
              <a:sym typeface="Arial"/>
            </a:endParaRPr>
          </a:p>
        </p:txBody>
      </p:sp>
      <p:sp>
        <p:nvSpPr>
          <p:cNvPr id="447" name="Google Shape;447;g10c36314268_0_163"/>
          <p:cNvSpPr>
            <a:spLocks noGrp="1"/>
          </p:cNvSpPr>
          <p:nvPr>
            <p:ph type="pic" idx="2"/>
          </p:nvPr>
        </p:nvSpPr>
        <p:spPr>
          <a:xfrm>
            <a:off x="3564000" y="0"/>
            <a:ext cx="5580000" cy="3240000"/>
          </a:xfrm>
          <a:prstGeom prst="rect">
            <a:avLst/>
          </a:prstGeom>
          <a:solidFill>
            <a:srgbClr val="D8D8D8"/>
          </a:solidFill>
          <a:ln>
            <a:noFill/>
          </a:ln>
        </p:spPr>
      </p:sp>
      <p:sp>
        <p:nvSpPr>
          <p:cNvPr id="448" name="Google Shape;448;g10c36314268_0_163"/>
          <p:cNvSpPr txBox="1">
            <a:spLocks noGrp="1"/>
          </p:cNvSpPr>
          <p:nvPr>
            <p:ph type="title"/>
          </p:nvPr>
        </p:nvSpPr>
        <p:spPr>
          <a:xfrm>
            <a:off x="432000" y="899999"/>
            <a:ext cx="2700000" cy="1440000"/>
          </a:xfrm>
          <a:prstGeom prst="rect">
            <a:avLst/>
          </a:prstGeom>
          <a:noFill/>
          <a:ln>
            <a:noFill/>
          </a:ln>
        </p:spPr>
        <p:txBody>
          <a:bodyPr spcFirstLastPara="1" wrap="square" lIns="0" tIns="0" rIns="0" bIns="0" anchor="t" anchorCtr="0">
            <a:noAutofit/>
          </a:bodyPr>
          <a:lstStyle>
            <a:lvl1pPr lvl="0" algn="l">
              <a:lnSpc>
                <a:spcPct val="90000"/>
              </a:lnSpc>
              <a:spcBef>
                <a:spcPts val="0"/>
              </a:spcBef>
              <a:spcAft>
                <a:spcPts val="0"/>
              </a:spcAft>
              <a:buClr>
                <a:schemeClr val="lt1"/>
              </a:buClr>
              <a:buSzPts val="3700"/>
              <a:buFont typeface="Arial"/>
              <a:buNone/>
              <a:defRPr sz="3700">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49" name="Google Shape;449;g10c36314268_0_163"/>
          <p:cNvSpPr txBox="1">
            <a:spLocks noGrp="1"/>
          </p:cNvSpPr>
          <p:nvPr>
            <p:ph type="dt" idx="10"/>
          </p:nvPr>
        </p:nvSpPr>
        <p:spPr>
          <a:xfrm>
            <a:off x="7056000" y="4788000"/>
            <a:ext cx="1440000" cy="180000"/>
          </a:xfrm>
          <a:prstGeom prst="rect">
            <a:avLst/>
          </a:prstGeom>
          <a:noFill/>
          <a:ln>
            <a:noFill/>
          </a:ln>
        </p:spPr>
        <p:txBody>
          <a:bodyPr spcFirstLastPara="1" wrap="square" lIns="0" tIns="0" rIns="0" bIns="0" anchor="t"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50" name="Google Shape;450;g10c36314268_0_163"/>
          <p:cNvSpPr txBox="1">
            <a:spLocks noGrp="1"/>
          </p:cNvSpPr>
          <p:nvPr>
            <p:ph type="ftr" idx="11"/>
          </p:nvPr>
        </p:nvSpPr>
        <p:spPr>
          <a:xfrm>
            <a:off x="612000" y="4788000"/>
            <a:ext cx="3960000" cy="180000"/>
          </a:xfrm>
          <a:prstGeom prst="rect">
            <a:avLst/>
          </a:prstGeom>
          <a:noFill/>
          <a:ln>
            <a:noFill/>
          </a:ln>
        </p:spPr>
        <p:txBody>
          <a:bodyPr spcFirstLastPara="1" wrap="square" lIns="0" tIns="0" rIns="0" bIns="0" anchor="t" anchorCtr="0">
            <a:noAutofit/>
          </a:bodyPr>
          <a:lstStyle>
            <a:lvl1pPr lvl="0" algn="l">
              <a:lnSpc>
                <a:spcPct val="100000"/>
              </a:lnSpc>
              <a:spcBef>
                <a:spcPts val="0"/>
              </a:spcBef>
              <a:spcAft>
                <a:spcPts val="0"/>
              </a:spcAft>
              <a:buSzPts val="1400"/>
              <a:buNone/>
              <a:defRPr>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51" name="Google Shape;451;g10c36314268_0_163"/>
          <p:cNvSpPr txBox="1">
            <a:spLocks noGrp="1"/>
          </p:cNvSpPr>
          <p:nvPr>
            <p:ph type="sldNum" idx="12"/>
          </p:nvPr>
        </p:nvSpPr>
        <p:spPr>
          <a:xfrm>
            <a:off x="8751600" y="4788000"/>
            <a:ext cx="392400" cy="180000"/>
          </a:xfrm>
          <a:prstGeom prst="rect">
            <a:avLst/>
          </a:prstGeom>
          <a:noFill/>
          <a:ln>
            <a:noFill/>
          </a:ln>
        </p:spPr>
        <p:txBody>
          <a:bodyPr spcFirstLastPara="1" wrap="square" lIns="0" tIns="0" rIns="0" bIns="0" anchor="t" anchorCtr="0">
            <a:noAutofit/>
          </a:bodyPr>
          <a:lstStyle>
            <a:lvl1pPr marL="0" marR="0" lvl="0" indent="0" algn="l">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1pPr>
            <a:lvl2pPr marL="0" marR="0" lvl="1" indent="0" algn="l">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2pPr>
            <a:lvl3pPr marL="0" marR="0" lvl="2" indent="0" algn="l">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3pPr>
            <a:lvl4pPr marL="0" marR="0" lvl="3" indent="0" algn="l">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4pPr>
            <a:lvl5pPr marL="0" marR="0" lvl="4" indent="0" algn="l">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5pPr>
            <a:lvl6pPr marL="0" marR="0" lvl="5" indent="0" algn="l">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6pPr>
            <a:lvl7pPr marL="0" marR="0" lvl="6" indent="0" algn="l">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7pPr>
            <a:lvl8pPr marL="0" marR="0" lvl="7" indent="0" algn="l">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8pPr>
            <a:lvl9pPr marL="0" marR="0" lvl="8" indent="0" algn="l">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nl-NL"/>
              <a:t>‹nr.›</a:t>
            </a:fld>
            <a:endParaRPr/>
          </a:p>
        </p:txBody>
      </p:sp>
      <p:sp>
        <p:nvSpPr>
          <p:cNvPr id="452" name="Google Shape;452;g10c36314268_0_163"/>
          <p:cNvSpPr txBox="1">
            <a:spLocks noGrp="1"/>
          </p:cNvSpPr>
          <p:nvPr>
            <p:ph type="body" idx="1"/>
          </p:nvPr>
        </p:nvSpPr>
        <p:spPr>
          <a:xfrm>
            <a:off x="8751600" y="396670"/>
            <a:ext cx="392400" cy="1670400"/>
          </a:xfrm>
          <a:prstGeom prst="rect">
            <a:avLst/>
          </a:prstGeom>
          <a:blipFill rotWithShape="1">
            <a:blip r:embed="rId2">
              <a:alphaModFix/>
            </a:blip>
            <a:stretch>
              <a:fillRect l="150" r="-150"/>
            </a:stretch>
          </a:blipFill>
          <a:ln>
            <a:noFill/>
          </a:ln>
        </p:spPr>
        <p:txBody>
          <a:bodyPr spcFirstLastPara="1" wrap="square" lIns="0" tIns="0" rIns="0" bIns="0" anchor="t" anchorCtr="0">
            <a:noAutofit/>
          </a:bodyPr>
          <a:lstStyle>
            <a:lvl1pPr marL="457200" lvl="0" indent="-228600" algn="l">
              <a:lnSpc>
                <a:spcPct val="166666"/>
              </a:lnSpc>
              <a:spcBef>
                <a:spcPts val="0"/>
              </a:spcBef>
              <a:spcAft>
                <a:spcPts val="0"/>
              </a:spcAft>
              <a:buClr>
                <a:schemeClr val="dk2"/>
              </a:buClr>
              <a:buSzPts val="1200"/>
              <a:buNone/>
              <a:defRPr sz="1200"/>
            </a:lvl1pPr>
            <a:lvl2pPr marL="914400" lvl="1" indent="-228600" algn="l">
              <a:lnSpc>
                <a:spcPct val="190476"/>
              </a:lnSpc>
              <a:spcBef>
                <a:spcPts val="0"/>
              </a:spcBef>
              <a:spcAft>
                <a:spcPts val="0"/>
              </a:spcAft>
              <a:buClr>
                <a:schemeClr val="dk2"/>
              </a:buClr>
              <a:buSzPts val="1050"/>
              <a:buNone/>
              <a:defRPr sz="1050"/>
            </a:lvl2pPr>
            <a:lvl3pPr marL="1371600" lvl="2" indent="-228600" algn="l">
              <a:lnSpc>
                <a:spcPct val="222222"/>
              </a:lnSpc>
              <a:spcBef>
                <a:spcPts val="0"/>
              </a:spcBef>
              <a:spcAft>
                <a:spcPts val="0"/>
              </a:spcAft>
              <a:buClr>
                <a:schemeClr val="dk2"/>
              </a:buClr>
              <a:buSzPts val="900"/>
              <a:buNone/>
              <a:defRPr sz="900"/>
            </a:lvl3pPr>
            <a:lvl4pPr marL="1828800" lvl="3" indent="-228600" algn="l">
              <a:lnSpc>
                <a:spcPct val="266666"/>
              </a:lnSpc>
              <a:spcBef>
                <a:spcPts val="0"/>
              </a:spcBef>
              <a:spcAft>
                <a:spcPts val="0"/>
              </a:spcAft>
              <a:buClr>
                <a:schemeClr val="dk2"/>
              </a:buClr>
              <a:buSzPts val="750"/>
              <a:buNone/>
              <a:defRPr sz="750"/>
            </a:lvl4pPr>
            <a:lvl5pPr marL="2286000" lvl="4" indent="-228600" algn="l">
              <a:lnSpc>
                <a:spcPct val="266666"/>
              </a:lnSpc>
              <a:spcBef>
                <a:spcPts val="0"/>
              </a:spcBef>
              <a:spcAft>
                <a:spcPts val="0"/>
              </a:spcAft>
              <a:buClr>
                <a:schemeClr val="dk2"/>
              </a:buClr>
              <a:buSzPts val="750"/>
              <a:buNone/>
              <a:defRPr sz="750"/>
            </a:lvl5pPr>
            <a:lvl6pPr marL="2743200" lvl="5" indent="-228600" algn="l">
              <a:lnSpc>
                <a:spcPct val="90000"/>
              </a:lnSpc>
              <a:spcBef>
                <a:spcPts val="375"/>
              </a:spcBef>
              <a:spcAft>
                <a:spcPts val="0"/>
              </a:spcAft>
              <a:buClr>
                <a:schemeClr val="dk1"/>
              </a:buClr>
              <a:buSzPts val="750"/>
              <a:buNone/>
              <a:defRPr sz="750"/>
            </a:lvl6pPr>
            <a:lvl7pPr marL="3200400" lvl="6" indent="-228600" algn="l">
              <a:lnSpc>
                <a:spcPct val="90000"/>
              </a:lnSpc>
              <a:spcBef>
                <a:spcPts val="375"/>
              </a:spcBef>
              <a:spcAft>
                <a:spcPts val="0"/>
              </a:spcAft>
              <a:buClr>
                <a:schemeClr val="dk1"/>
              </a:buClr>
              <a:buSzPts val="750"/>
              <a:buNone/>
              <a:defRPr sz="750"/>
            </a:lvl7pPr>
            <a:lvl8pPr marL="3657600" lvl="7" indent="-228600" algn="l">
              <a:lnSpc>
                <a:spcPct val="90000"/>
              </a:lnSpc>
              <a:spcBef>
                <a:spcPts val="375"/>
              </a:spcBef>
              <a:spcAft>
                <a:spcPts val="0"/>
              </a:spcAft>
              <a:buClr>
                <a:schemeClr val="dk1"/>
              </a:buClr>
              <a:buSzPts val="750"/>
              <a:buNone/>
              <a:defRPr sz="750"/>
            </a:lvl8pPr>
            <a:lvl9pPr marL="4114800" lvl="8" indent="-228600" algn="l">
              <a:lnSpc>
                <a:spcPct val="90000"/>
              </a:lnSpc>
              <a:spcBef>
                <a:spcPts val="375"/>
              </a:spcBef>
              <a:spcAft>
                <a:spcPts val="0"/>
              </a:spcAft>
              <a:buClr>
                <a:schemeClr val="dk1"/>
              </a:buClr>
              <a:buSzPts val="750"/>
              <a:buNone/>
              <a:defRPr sz="750"/>
            </a:lvl9pPr>
          </a:lstStyle>
          <a:p>
            <a:endParaRPr/>
          </a:p>
        </p:txBody>
      </p:sp>
      <p:sp>
        <p:nvSpPr>
          <p:cNvPr id="453" name="Google Shape;453;g10c36314268_0_163"/>
          <p:cNvSpPr txBox="1">
            <a:spLocks noGrp="1"/>
          </p:cNvSpPr>
          <p:nvPr>
            <p:ph type="body" idx="3"/>
          </p:nvPr>
        </p:nvSpPr>
        <p:spPr>
          <a:xfrm>
            <a:off x="5040000" y="3672000"/>
            <a:ext cx="3672000" cy="1008000"/>
          </a:xfrm>
          <a:prstGeom prst="rect">
            <a:avLst/>
          </a:prstGeom>
          <a:noFill/>
          <a:ln>
            <a:noFill/>
          </a:ln>
        </p:spPr>
        <p:txBody>
          <a:bodyPr spcFirstLastPara="1" wrap="square" lIns="0" tIns="0" rIns="0" bIns="0" anchor="t" anchorCtr="0">
            <a:noAutofit/>
          </a:bodyPr>
          <a:lstStyle>
            <a:lvl1pPr marL="457200" lvl="0" indent="-228600" algn="l">
              <a:lnSpc>
                <a:spcPct val="117647"/>
              </a:lnSpc>
              <a:spcBef>
                <a:spcPts val="0"/>
              </a:spcBef>
              <a:spcAft>
                <a:spcPts val="0"/>
              </a:spcAft>
              <a:buClr>
                <a:schemeClr val="dk2"/>
              </a:buClr>
              <a:buSzPts val="1700"/>
              <a:buNone/>
              <a:defRPr sz="1700">
                <a:solidFill>
                  <a:schemeClr val="dk2"/>
                </a:solidFill>
              </a:defRPr>
            </a:lvl1pPr>
            <a:lvl2pPr marL="914400" lvl="1" indent="-228600" algn="l">
              <a:lnSpc>
                <a:spcPct val="190476"/>
              </a:lnSpc>
              <a:spcBef>
                <a:spcPts val="0"/>
              </a:spcBef>
              <a:spcAft>
                <a:spcPts val="0"/>
              </a:spcAft>
              <a:buClr>
                <a:schemeClr val="dk2"/>
              </a:buClr>
              <a:buSzPts val="1050"/>
              <a:buNone/>
              <a:defRPr sz="1050"/>
            </a:lvl2pPr>
            <a:lvl3pPr marL="1371600" lvl="2" indent="-228600" algn="l">
              <a:lnSpc>
                <a:spcPct val="222222"/>
              </a:lnSpc>
              <a:spcBef>
                <a:spcPts val="0"/>
              </a:spcBef>
              <a:spcAft>
                <a:spcPts val="0"/>
              </a:spcAft>
              <a:buClr>
                <a:schemeClr val="dk2"/>
              </a:buClr>
              <a:buSzPts val="900"/>
              <a:buNone/>
              <a:defRPr sz="900"/>
            </a:lvl3pPr>
            <a:lvl4pPr marL="1828800" lvl="3" indent="-228600" algn="l">
              <a:lnSpc>
                <a:spcPct val="266666"/>
              </a:lnSpc>
              <a:spcBef>
                <a:spcPts val="0"/>
              </a:spcBef>
              <a:spcAft>
                <a:spcPts val="0"/>
              </a:spcAft>
              <a:buClr>
                <a:schemeClr val="dk2"/>
              </a:buClr>
              <a:buSzPts val="750"/>
              <a:buNone/>
              <a:defRPr sz="750"/>
            </a:lvl4pPr>
            <a:lvl5pPr marL="2286000" lvl="4" indent="-228600" algn="l">
              <a:lnSpc>
                <a:spcPct val="266666"/>
              </a:lnSpc>
              <a:spcBef>
                <a:spcPts val="0"/>
              </a:spcBef>
              <a:spcAft>
                <a:spcPts val="0"/>
              </a:spcAft>
              <a:buClr>
                <a:schemeClr val="dk2"/>
              </a:buClr>
              <a:buSzPts val="750"/>
              <a:buNone/>
              <a:defRPr sz="750"/>
            </a:lvl5pPr>
            <a:lvl6pPr marL="2743200" lvl="5" indent="-228600" algn="l">
              <a:lnSpc>
                <a:spcPct val="90000"/>
              </a:lnSpc>
              <a:spcBef>
                <a:spcPts val="375"/>
              </a:spcBef>
              <a:spcAft>
                <a:spcPts val="0"/>
              </a:spcAft>
              <a:buClr>
                <a:schemeClr val="dk1"/>
              </a:buClr>
              <a:buSzPts val="750"/>
              <a:buNone/>
              <a:defRPr sz="750"/>
            </a:lvl6pPr>
            <a:lvl7pPr marL="3200400" lvl="6" indent="-228600" algn="l">
              <a:lnSpc>
                <a:spcPct val="90000"/>
              </a:lnSpc>
              <a:spcBef>
                <a:spcPts val="375"/>
              </a:spcBef>
              <a:spcAft>
                <a:spcPts val="0"/>
              </a:spcAft>
              <a:buClr>
                <a:schemeClr val="dk1"/>
              </a:buClr>
              <a:buSzPts val="750"/>
              <a:buNone/>
              <a:defRPr sz="750"/>
            </a:lvl7pPr>
            <a:lvl8pPr marL="3657600" lvl="7" indent="-228600" algn="l">
              <a:lnSpc>
                <a:spcPct val="90000"/>
              </a:lnSpc>
              <a:spcBef>
                <a:spcPts val="375"/>
              </a:spcBef>
              <a:spcAft>
                <a:spcPts val="0"/>
              </a:spcAft>
              <a:buClr>
                <a:schemeClr val="dk1"/>
              </a:buClr>
              <a:buSzPts val="750"/>
              <a:buNone/>
              <a:defRPr sz="750"/>
            </a:lvl8pPr>
            <a:lvl9pPr marL="4114800" lvl="8" indent="-228600" algn="l">
              <a:lnSpc>
                <a:spcPct val="90000"/>
              </a:lnSpc>
              <a:spcBef>
                <a:spcPts val="375"/>
              </a:spcBef>
              <a:spcAft>
                <a:spcPts val="0"/>
              </a:spcAft>
              <a:buClr>
                <a:schemeClr val="dk1"/>
              </a:buClr>
              <a:buSzPts val="750"/>
              <a:buNone/>
              <a:defRPr sz="750"/>
            </a:lvl9pPr>
          </a:lstStyle>
          <a:p>
            <a:endParaRPr/>
          </a:p>
        </p:txBody>
      </p:sp>
      <p:sp>
        <p:nvSpPr>
          <p:cNvPr id="454" name="Google Shape;454;g10c36314268_0_163"/>
          <p:cNvSpPr txBox="1">
            <a:spLocks noGrp="1"/>
          </p:cNvSpPr>
          <p:nvPr>
            <p:ph type="body" idx="4"/>
          </p:nvPr>
        </p:nvSpPr>
        <p:spPr>
          <a:xfrm>
            <a:off x="450000" y="2412000"/>
            <a:ext cx="2700000" cy="2268000"/>
          </a:xfrm>
          <a:prstGeom prst="rect">
            <a:avLst/>
          </a:prstGeom>
          <a:noFill/>
          <a:ln>
            <a:noFill/>
          </a:ln>
        </p:spPr>
        <p:txBody>
          <a:bodyPr spcFirstLastPara="1" wrap="square" lIns="0" tIns="0" rIns="0" bIns="0" anchor="t" anchorCtr="0">
            <a:noAutofit/>
          </a:bodyPr>
          <a:lstStyle>
            <a:lvl1pPr marL="457200" lvl="0" indent="-228600" algn="l">
              <a:lnSpc>
                <a:spcPct val="117647"/>
              </a:lnSpc>
              <a:spcBef>
                <a:spcPts val="0"/>
              </a:spcBef>
              <a:spcAft>
                <a:spcPts val="0"/>
              </a:spcAft>
              <a:buClr>
                <a:schemeClr val="lt1"/>
              </a:buClr>
              <a:buSzPts val="1700"/>
              <a:buNone/>
              <a:defRPr sz="1700">
                <a:solidFill>
                  <a:schemeClr val="lt1"/>
                </a:solidFill>
              </a:defRPr>
            </a:lvl1pPr>
            <a:lvl2pPr marL="914400" lvl="1" indent="-228600" algn="l">
              <a:lnSpc>
                <a:spcPct val="190476"/>
              </a:lnSpc>
              <a:spcBef>
                <a:spcPts val="0"/>
              </a:spcBef>
              <a:spcAft>
                <a:spcPts val="0"/>
              </a:spcAft>
              <a:buClr>
                <a:schemeClr val="dk2"/>
              </a:buClr>
              <a:buSzPts val="1050"/>
              <a:buNone/>
              <a:defRPr sz="1050"/>
            </a:lvl2pPr>
            <a:lvl3pPr marL="1371600" lvl="2" indent="-228600" algn="l">
              <a:lnSpc>
                <a:spcPct val="222222"/>
              </a:lnSpc>
              <a:spcBef>
                <a:spcPts val="0"/>
              </a:spcBef>
              <a:spcAft>
                <a:spcPts val="0"/>
              </a:spcAft>
              <a:buClr>
                <a:schemeClr val="dk2"/>
              </a:buClr>
              <a:buSzPts val="900"/>
              <a:buNone/>
              <a:defRPr sz="900"/>
            </a:lvl3pPr>
            <a:lvl4pPr marL="1828800" lvl="3" indent="-228600" algn="l">
              <a:lnSpc>
                <a:spcPct val="266666"/>
              </a:lnSpc>
              <a:spcBef>
                <a:spcPts val="0"/>
              </a:spcBef>
              <a:spcAft>
                <a:spcPts val="0"/>
              </a:spcAft>
              <a:buClr>
                <a:schemeClr val="dk2"/>
              </a:buClr>
              <a:buSzPts val="750"/>
              <a:buNone/>
              <a:defRPr sz="750"/>
            </a:lvl4pPr>
            <a:lvl5pPr marL="2286000" lvl="4" indent="-228600" algn="l">
              <a:lnSpc>
                <a:spcPct val="266666"/>
              </a:lnSpc>
              <a:spcBef>
                <a:spcPts val="0"/>
              </a:spcBef>
              <a:spcAft>
                <a:spcPts val="0"/>
              </a:spcAft>
              <a:buClr>
                <a:schemeClr val="dk2"/>
              </a:buClr>
              <a:buSzPts val="750"/>
              <a:buNone/>
              <a:defRPr sz="750"/>
            </a:lvl5pPr>
            <a:lvl6pPr marL="2743200" lvl="5" indent="-228600" algn="l">
              <a:lnSpc>
                <a:spcPct val="90000"/>
              </a:lnSpc>
              <a:spcBef>
                <a:spcPts val="375"/>
              </a:spcBef>
              <a:spcAft>
                <a:spcPts val="0"/>
              </a:spcAft>
              <a:buClr>
                <a:schemeClr val="dk1"/>
              </a:buClr>
              <a:buSzPts val="750"/>
              <a:buNone/>
              <a:defRPr sz="750"/>
            </a:lvl6pPr>
            <a:lvl7pPr marL="3200400" lvl="6" indent="-228600" algn="l">
              <a:lnSpc>
                <a:spcPct val="90000"/>
              </a:lnSpc>
              <a:spcBef>
                <a:spcPts val="375"/>
              </a:spcBef>
              <a:spcAft>
                <a:spcPts val="0"/>
              </a:spcAft>
              <a:buClr>
                <a:schemeClr val="dk1"/>
              </a:buClr>
              <a:buSzPts val="750"/>
              <a:buNone/>
              <a:defRPr sz="750"/>
            </a:lvl7pPr>
            <a:lvl8pPr marL="3657600" lvl="7" indent="-228600" algn="l">
              <a:lnSpc>
                <a:spcPct val="90000"/>
              </a:lnSpc>
              <a:spcBef>
                <a:spcPts val="375"/>
              </a:spcBef>
              <a:spcAft>
                <a:spcPts val="0"/>
              </a:spcAft>
              <a:buClr>
                <a:schemeClr val="dk1"/>
              </a:buClr>
              <a:buSzPts val="750"/>
              <a:buNone/>
              <a:defRPr sz="750"/>
            </a:lvl8pPr>
            <a:lvl9pPr marL="4114800" lvl="8" indent="-228600" algn="l">
              <a:lnSpc>
                <a:spcPct val="90000"/>
              </a:lnSpc>
              <a:spcBef>
                <a:spcPts val="375"/>
              </a:spcBef>
              <a:spcAft>
                <a:spcPts val="0"/>
              </a:spcAft>
              <a:buClr>
                <a:schemeClr val="dk1"/>
              </a:buClr>
              <a:buSzPts val="750"/>
              <a:buNone/>
              <a:defRPr sz="750"/>
            </a:lvl9pPr>
          </a:lstStyle>
          <a:p>
            <a:endParaRPr/>
          </a:p>
        </p:txBody>
      </p:sp>
    </p:spTree>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matchingName="Tekst met foto 4">
  <p:cSld name="Tekst met foto 4">
    <p:spTree>
      <p:nvGrpSpPr>
        <p:cNvPr id="1" name="Shape 455"/>
        <p:cNvGrpSpPr/>
        <p:nvPr/>
      </p:nvGrpSpPr>
      <p:grpSpPr>
        <a:xfrm>
          <a:off x="0" y="0"/>
          <a:ext cx="0" cy="0"/>
          <a:chOff x="0" y="0"/>
          <a:chExt cx="0" cy="0"/>
        </a:xfrm>
      </p:grpSpPr>
      <p:sp>
        <p:nvSpPr>
          <p:cNvPr id="456" name="Google Shape;456;g10c36314268_0_173"/>
          <p:cNvSpPr/>
          <p:nvPr/>
        </p:nvSpPr>
        <p:spPr>
          <a:xfrm>
            <a:off x="0" y="0"/>
            <a:ext cx="4572000" cy="5144400"/>
          </a:xfrm>
          <a:prstGeom prst="rect">
            <a:avLst/>
          </a:prstGeom>
          <a:solidFill>
            <a:schemeClr val="dk2"/>
          </a:soli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000000"/>
              </a:buClr>
              <a:buSzPts val="1350"/>
              <a:buFont typeface="Arial"/>
              <a:buNone/>
            </a:pPr>
            <a:endParaRPr sz="1350" b="0" i="0" u="none" strike="noStrike" cap="none">
              <a:solidFill>
                <a:schemeClr val="accent1"/>
              </a:solidFill>
              <a:latin typeface="Arial"/>
              <a:ea typeface="Arial"/>
              <a:cs typeface="Arial"/>
              <a:sym typeface="Arial"/>
            </a:endParaRPr>
          </a:p>
        </p:txBody>
      </p:sp>
      <p:sp>
        <p:nvSpPr>
          <p:cNvPr id="457" name="Google Shape;457;g10c36314268_0_173"/>
          <p:cNvSpPr>
            <a:spLocks noGrp="1"/>
          </p:cNvSpPr>
          <p:nvPr>
            <p:ph type="pic" idx="2"/>
          </p:nvPr>
        </p:nvSpPr>
        <p:spPr>
          <a:xfrm>
            <a:off x="0" y="0"/>
            <a:ext cx="4572000" cy="3060000"/>
          </a:xfrm>
          <a:prstGeom prst="rect">
            <a:avLst/>
          </a:prstGeom>
          <a:solidFill>
            <a:srgbClr val="D8D8D8"/>
          </a:solidFill>
          <a:ln>
            <a:noFill/>
          </a:ln>
        </p:spPr>
      </p:sp>
      <p:sp>
        <p:nvSpPr>
          <p:cNvPr id="458" name="Google Shape;458;g10c36314268_0_173"/>
          <p:cNvSpPr txBox="1">
            <a:spLocks noGrp="1"/>
          </p:cNvSpPr>
          <p:nvPr>
            <p:ph type="dt" idx="10"/>
          </p:nvPr>
        </p:nvSpPr>
        <p:spPr>
          <a:xfrm>
            <a:off x="7056000" y="4788000"/>
            <a:ext cx="1440000" cy="180000"/>
          </a:xfrm>
          <a:prstGeom prst="rect">
            <a:avLst/>
          </a:prstGeom>
          <a:noFill/>
          <a:ln>
            <a:noFill/>
          </a:ln>
        </p:spPr>
        <p:txBody>
          <a:bodyPr spcFirstLastPara="1" wrap="square" lIns="0" tIns="0" rIns="0" bIns="0" anchor="t"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59" name="Google Shape;459;g10c36314268_0_173"/>
          <p:cNvSpPr txBox="1">
            <a:spLocks noGrp="1"/>
          </p:cNvSpPr>
          <p:nvPr>
            <p:ph type="ftr" idx="11"/>
          </p:nvPr>
        </p:nvSpPr>
        <p:spPr>
          <a:xfrm>
            <a:off x="612000" y="4788000"/>
            <a:ext cx="3960000" cy="180000"/>
          </a:xfrm>
          <a:prstGeom prst="rect">
            <a:avLst/>
          </a:prstGeom>
          <a:noFill/>
          <a:ln>
            <a:noFill/>
          </a:ln>
        </p:spPr>
        <p:txBody>
          <a:bodyPr spcFirstLastPara="1" wrap="square" lIns="0" tIns="0" rIns="0" bIns="0" anchor="t" anchorCtr="0">
            <a:noAutofit/>
          </a:bodyPr>
          <a:lstStyle>
            <a:lvl1pPr lvl="0" algn="l">
              <a:lnSpc>
                <a:spcPct val="100000"/>
              </a:lnSpc>
              <a:spcBef>
                <a:spcPts val="0"/>
              </a:spcBef>
              <a:spcAft>
                <a:spcPts val="0"/>
              </a:spcAft>
              <a:buSzPts val="1400"/>
              <a:buNone/>
              <a:defRPr>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60" name="Google Shape;460;g10c36314268_0_173"/>
          <p:cNvSpPr txBox="1">
            <a:spLocks noGrp="1"/>
          </p:cNvSpPr>
          <p:nvPr>
            <p:ph type="sldNum" idx="12"/>
          </p:nvPr>
        </p:nvSpPr>
        <p:spPr>
          <a:xfrm>
            <a:off x="8751600" y="4788000"/>
            <a:ext cx="392400" cy="180000"/>
          </a:xfrm>
          <a:prstGeom prst="rect">
            <a:avLst/>
          </a:prstGeom>
          <a:noFill/>
          <a:ln>
            <a:noFill/>
          </a:ln>
        </p:spPr>
        <p:txBody>
          <a:bodyPr spcFirstLastPara="1" wrap="square" lIns="0" tIns="0" rIns="0" bIns="0" anchor="t" anchorCtr="0">
            <a:noAutofit/>
          </a:bodyPr>
          <a:lstStyle>
            <a:lvl1pPr marL="0" marR="0" lvl="0" indent="0" algn="l">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1pPr>
            <a:lvl2pPr marL="0" marR="0" lvl="1" indent="0" algn="l">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2pPr>
            <a:lvl3pPr marL="0" marR="0" lvl="2" indent="0" algn="l">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3pPr>
            <a:lvl4pPr marL="0" marR="0" lvl="3" indent="0" algn="l">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4pPr>
            <a:lvl5pPr marL="0" marR="0" lvl="4" indent="0" algn="l">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5pPr>
            <a:lvl6pPr marL="0" marR="0" lvl="5" indent="0" algn="l">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6pPr>
            <a:lvl7pPr marL="0" marR="0" lvl="6" indent="0" algn="l">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7pPr>
            <a:lvl8pPr marL="0" marR="0" lvl="7" indent="0" algn="l">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8pPr>
            <a:lvl9pPr marL="0" marR="0" lvl="8" indent="0" algn="l">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nl-NL"/>
              <a:t>‹nr.›</a:t>
            </a:fld>
            <a:endParaRPr/>
          </a:p>
        </p:txBody>
      </p:sp>
      <p:sp>
        <p:nvSpPr>
          <p:cNvPr id="461" name="Google Shape;461;g10c36314268_0_173"/>
          <p:cNvSpPr txBox="1">
            <a:spLocks noGrp="1"/>
          </p:cNvSpPr>
          <p:nvPr>
            <p:ph type="body" idx="1"/>
          </p:nvPr>
        </p:nvSpPr>
        <p:spPr>
          <a:xfrm>
            <a:off x="5040000" y="900000"/>
            <a:ext cx="3420000" cy="3780000"/>
          </a:xfrm>
          <a:prstGeom prst="rect">
            <a:avLst/>
          </a:prstGeom>
          <a:noFill/>
          <a:ln>
            <a:noFill/>
          </a:ln>
        </p:spPr>
        <p:txBody>
          <a:bodyPr spcFirstLastPara="1" wrap="square" lIns="0" tIns="0" rIns="0" bIns="0" anchor="t" anchorCtr="0">
            <a:noAutofit/>
          </a:bodyPr>
          <a:lstStyle>
            <a:lvl1pPr marL="457200" lvl="0" indent="-342900" algn="l">
              <a:lnSpc>
                <a:spcPct val="111111"/>
              </a:lnSpc>
              <a:spcBef>
                <a:spcPts val="0"/>
              </a:spcBef>
              <a:spcAft>
                <a:spcPts val="0"/>
              </a:spcAft>
              <a:buClr>
                <a:schemeClr val="dk2"/>
              </a:buClr>
              <a:buSzPts val="1800"/>
              <a:buChar char="•"/>
              <a:defRPr/>
            </a:lvl1pPr>
            <a:lvl2pPr marL="914400" lvl="1" indent="-342900" algn="l">
              <a:lnSpc>
                <a:spcPct val="111111"/>
              </a:lnSpc>
              <a:spcBef>
                <a:spcPts val="0"/>
              </a:spcBef>
              <a:spcAft>
                <a:spcPts val="0"/>
              </a:spcAft>
              <a:buClr>
                <a:schemeClr val="dk2"/>
              </a:buClr>
              <a:buSzPts val="1800"/>
              <a:buChar char="•"/>
              <a:defRPr/>
            </a:lvl2pPr>
            <a:lvl3pPr marL="1371600" lvl="2" indent="-342900" algn="l">
              <a:lnSpc>
                <a:spcPct val="111111"/>
              </a:lnSpc>
              <a:spcBef>
                <a:spcPts val="0"/>
              </a:spcBef>
              <a:spcAft>
                <a:spcPts val="0"/>
              </a:spcAft>
              <a:buClr>
                <a:schemeClr val="dk2"/>
              </a:buClr>
              <a:buSzPts val="1800"/>
              <a:buChar char="•"/>
              <a:defRPr/>
            </a:lvl3pPr>
            <a:lvl4pPr marL="1828800" lvl="3" indent="-342900" algn="l">
              <a:lnSpc>
                <a:spcPct val="111111"/>
              </a:lnSpc>
              <a:spcBef>
                <a:spcPts val="0"/>
              </a:spcBef>
              <a:spcAft>
                <a:spcPts val="0"/>
              </a:spcAft>
              <a:buClr>
                <a:schemeClr val="dk2"/>
              </a:buClr>
              <a:buSzPts val="1800"/>
              <a:buChar char="•"/>
              <a:defRPr/>
            </a:lvl4pPr>
            <a:lvl5pPr marL="2286000" lvl="4" indent="-342900" algn="l">
              <a:lnSpc>
                <a:spcPct val="111111"/>
              </a:lnSpc>
              <a:spcBef>
                <a:spcPts val="0"/>
              </a:spcBef>
              <a:spcAft>
                <a:spcPts val="0"/>
              </a:spcAft>
              <a:buClr>
                <a:schemeClr val="dk2"/>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462" name="Google Shape;462;g10c36314268_0_173"/>
          <p:cNvSpPr txBox="1">
            <a:spLocks noGrp="1"/>
          </p:cNvSpPr>
          <p:nvPr>
            <p:ph type="body" idx="3"/>
          </p:nvPr>
        </p:nvSpPr>
        <p:spPr>
          <a:xfrm>
            <a:off x="612000" y="3491999"/>
            <a:ext cx="3672000" cy="1188000"/>
          </a:xfrm>
          <a:prstGeom prst="rect">
            <a:avLst/>
          </a:prstGeom>
          <a:noFill/>
          <a:ln>
            <a:noFill/>
          </a:ln>
        </p:spPr>
        <p:txBody>
          <a:bodyPr spcFirstLastPara="1" wrap="square" lIns="0" tIns="0" rIns="0" bIns="0" anchor="t" anchorCtr="0">
            <a:noAutofit/>
          </a:bodyPr>
          <a:lstStyle>
            <a:lvl1pPr marL="457200" lvl="0" indent="-228600" algn="l">
              <a:lnSpc>
                <a:spcPct val="117647"/>
              </a:lnSpc>
              <a:spcBef>
                <a:spcPts val="0"/>
              </a:spcBef>
              <a:spcAft>
                <a:spcPts val="0"/>
              </a:spcAft>
              <a:buClr>
                <a:schemeClr val="lt1"/>
              </a:buClr>
              <a:buSzPts val="1700"/>
              <a:buNone/>
              <a:defRPr sz="1700">
                <a:solidFill>
                  <a:schemeClr val="lt1"/>
                </a:solidFill>
              </a:defRPr>
            </a:lvl1pPr>
            <a:lvl2pPr marL="914400" lvl="1" indent="-228600" algn="l">
              <a:lnSpc>
                <a:spcPct val="190476"/>
              </a:lnSpc>
              <a:spcBef>
                <a:spcPts val="0"/>
              </a:spcBef>
              <a:spcAft>
                <a:spcPts val="0"/>
              </a:spcAft>
              <a:buClr>
                <a:schemeClr val="dk2"/>
              </a:buClr>
              <a:buSzPts val="1050"/>
              <a:buNone/>
              <a:defRPr sz="1050"/>
            </a:lvl2pPr>
            <a:lvl3pPr marL="1371600" lvl="2" indent="-228600" algn="l">
              <a:lnSpc>
                <a:spcPct val="222222"/>
              </a:lnSpc>
              <a:spcBef>
                <a:spcPts val="0"/>
              </a:spcBef>
              <a:spcAft>
                <a:spcPts val="0"/>
              </a:spcAft>
              <a:buClr>
                <a:schemeClr val="dk2"/>
              </a:buClr>
              <a:buSzPts val="900"/>
              <a:buNone/>
              <a:defRPr sz="900"/>
            </a:lvl3pPr>
            <a:lvl4pPr marL="1828800" lvl="3" indent="-228600" algn="l">
              <a:lnSpc>
                <a:spcPct val="266666"/>
              </a:lnSpc>
              <a:spcBef>
                <a:spcPts val="0"/>
              </a:spcBef>
              <a:spcAft>
                <a:spcPts val="0"/>
              </a:spcAft>
              <a:buClr>
                <a:schemeClr val="dk2"/>
              </a:buClr>
              <a:buSzPts val="750"/>
              <a:buNone/>
              <a:defRPr sz="750"/>
            </a:lvl4pPr>
            <a:lvl5pPr marL="2286000" lvl="4" indent="-228600" algn="l">
              <a:lnSpc>
                <a:spcPct val="266666"/>
              </a:lnSpc>
              <a:spcBef>
                <a:spcPts val="0"/>
              </a:spcBef>
              <a:spcAft>
                <a:spcPts val="0"/>
              </a:spcAft>
              <a:buClr>
                <a:schemeClr val="dk2"/>
              </a:buClr>
              <a:buSzPts val="750"/>
              <a:buNone/>
              <a:defRPr sz="750"/>
            </a:lvl5pPr>
            <a:lvl6pPr marL="2743200" lvl="5" indent="-228600" algn="l">
              <a:lnSpc>
                <a:spcPct val="90000"/>
              </a:lnSpc>
              <a:spcBef>
                <a:spcPts val="375"/>
              </a:spcBef>
              <a:spcAft>
                <a:spcPts val="0"/>
              </a:spcAft>
              <a:buClr>
                <a:schemeClr val="dk1"/>
              </a:buClr>
              <a:buSzPts val="750"/>
              <a:buNone/>
              <a:defRPr sz="750"/>
            </a:lvl6pPr>
            <a:lvl7pPr marL="3200400" lvl="6" indent="-228600" algn="l">
              <a:lnSpc>
                <a:spcPct val="90000"/>
              </a:lnSpc>
              <a:spcBef>
                <a:spcPts val="375"/>
              </a:spcBef>
              <a:spcAft>
                <a:spcPts val="0"/>
              </a:spcAft>
              <a:buClr>
                <a:schemeClr val="dk1"/>
              </a:buClr>
              <a:buSzPts val="750"/>
              <a:buNone/>
              <a:defRPr sz="750"/>
            </a:lvl7pPr>
            <a:lvl8pPr marL="3657600" lvl="7" indent="-228600" algn="l">
              <a:lnSpc>
                <a:spcPct val="90000"/>
              </a:lnSpc>
              <a:spcBef>
                <a:spcPts val="375"/>
              </a:spcBef>
              <a:spcAft>
                <a:spcPts val="0"/>
              </a:spcAft>
              <a:buClr>
                <a:schemeClr val="dk1"/>
              </a:buClr>
              <a:buSzPts val="750"/>
              <a:buNone/>
              <a:defRPr sz="750"/>
            </a:lvl8pPr>
            <a:lvl9pPr marL="4114800" lvl="8" indent="-228600" algn="l">
              <a:lnSpc>
                <a:spcPct val="90000"/>
              </a:lnSpc>
              <a:spcBef>
                <a:spcPts val="375"/>
              </a:spcBef>
              <a:spcAft>
                <a:spcPts val="0"/>
              </a:spcAft>
              <a:buClr>
                <a:schemeClr val="dk1"/>
              </a:buClr>
              <a:buSzPts val="750"/>
              <a:buNone/>
              <a:defRPr sz="750"/>
            </a:lvl9pPr>
          </a:lstStyle>
          <a:p>
            <a:endParaRPr/>
          </a:p>
        </p:txBody>
      </p:sp>
    </p:spTree>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showMasterSp="0" matchingName="Tekst met grafiek 1">
  <p:cSld name="Tekst met grafiek 1">
    <p:spTree>
      <p:nvGrpSpPr>
        <p:cNvPr id="1" name="Shape 463"/>
        <p:cNvGrpSpPr/>
        <p:nvPr/>
      </p:nvGrpSpPr>
      <p:grpSpPr>
        <a:xfrm>
          <a:off x="0" y="0"/>
          <a:ext cx="0" cy="0"/>
          <a:chOff x="0" y="0"/>
          <a:chExt cx="0" cy="0"/>
        </a:xfrm>
      </p:grpSpPr>
      <p:sp>
        <p:nvSpPr>
          <p:cNvPr id="464" name="Google Shape;464;g10c36314268_0_181"/>
          <p:cNvSpPr/>
          <p:nvPr/>
        </p:nvSpPr>
        <p:spPr>
          <a:xfrm>
            <a:off x="0" y="0"/>
            <a:ext cx="4572000" cy="5144400"/>
          </a:xfrm>
          <a:prstGeom prst="rect">
            <a:avLst/>
          </a:prstGeom>
          <a:solidFill>
            <a:schemeClr val="dk2"/>
          </a:soli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000000"/>
              </a:buClr>
              <a:buSzPts val="1350"/>
              <a:buFont typeface="Arial"/>
              <a:buNone/>
            </a:pPr>
            <a:endParaRPr sz="1350" b="0" i="0" u="none" strike="noStrike" cap="none">
              <a:solidFill>
                <a:schemeClr val="accent1"/>
              </a:solidFill>
              <a:latin typeface="Arial"/>
              <a:ea typeface="Arial"/>
              <a:cs typeface="Arial"/>
              <a:sym typeface="Arial"/>
            </a:endParaRPr>
          </a:p>
        </p:txBody>
      </p:sp>
      <p:sp>
        <p:nvSpPr>
          <p:cNvPr id="465" name="Google Shape;465;g10c36314268_0_181"/>
          <p:cNvSpPr txBox="1">
            <a:spLocks noGrp="1"/>
          </p:cNvSpPr>
          <p:nvPr>
            <p:ph type="body" idx="1"/>
          </p:nvPr>
        </p:nvSpPr>
        <p:spPr>
          <a:xfrm>
            <a:off x="3704734" y="0"/>
            <a:ext cx="5439300" cy="3240000"/>
          </a:xfrm>
          <a:prstGeom prst="rect">
            <a:avLst/>
          </a:prstGeom>
          <a:noFill/>
          <a:ln>
            <a:noFill/>
          </a:ln>
        </p:spPr>
        <p:txBody>
          <a:bodyPr spcFirstLastPara="1" wrap="square" lIns="900000" tIns="360000" rIns="900000" bIns="0" anchor="t" anchorCtr="0">
            <a:noAutofit/>
          </a:bodyPr>
          <a:lstStyle>
            <a:lvl1pPr marL="457200" lvl="0" indent="-228600" algn="ctr">
              <a:lnSpc>
                <a:spcPct val="125000"/>
              </a:lnSpc>
              <a:spcBef>
                <a:spcPts val="0"/>
              </a:spcBef>
              <a:spcAft>
                <a:spcPts val="0"/>
              </a:spcAft>
              <a:buClr>
                <a:srgbClr val="7F7F7F"/>
              </a:buClr>
              <a:buSzPts val="1600"/>
              <a:buFont typeface="Arial"/>
              <a:buNone/>
              <a:defRPr sz="1600">
                <a:solidFill>
                  <a:srgbClr val="7F7F7F"/>
                </a:solidFill>
              </a:defRPr>
            </a:lvl1pPr>
            <a:lvl2pPr marL="914400" lvl="1" indent="-228600" algn="l">
              <a:lnSpc>
                <a:spcPct val="117647"/>
              </a:lnSpc>
              <a:spcBef>
                <a:spcPts val="0"/>
              </a:spcBef>
              <a:spcAft>
                <a:spcPts val="0"/>
              </a:spcAft>
              <a:buClr>
                <a:srgbClr val="7F7F7F"/>
              </a:buClr>
              <a:buSzPts val="1700"/>
              <a:buFont typeface="Arial"/>
              <a:buNone/>
              <a:defRPr>
                <a:solidFill>
                  <a:srgbClr val="7F7F7F"/>
                </a:solidFill>
              </a:defRPr>
            </a:lvl2pPr>
            <a:lvl3pPr marL="1371600" lvl="2" indent="-228600" algn="l">
              <a:lnSpc>
                <a:spcPct val="117647"/>
              </a:lnSpc>
              <a:spcBef>
                <a:spcPts val="0"/>
              </a:spcBef>
              <a:spcAft>
                <a:spcPts val="0"/>
              </a:spcAft>
              <a:buClr>
                <a:srgbClr val="7F7F7F"/>
              </a:buClr>
              <a:buSzPts val="1700"/>
              <a:buFont typeface="Arial"/>
              <a:buNone/>
              <a:defRPr>
                <a:solidFill>
                  <a:srgbClr val="7F7F7F"/>
                </a:solidFill>
              </a:defRPr>
            </a:lvl3pPr>
            <a:lvl4pPr marL="1828800" lvl="3" indent="-228600" algn="ctr">
              <a:lnSpc>
                <a:spcPct val="117647"/>
              </a:lnSpc>
              <a:spcBef>
                <a:spcPts val="0"/>
              </a:spcBef>
              <a:spcAft>
                <a:spcPts val="0"/>
              </a:spcAft>
              <a:buClr>
                <a:srgbClr val="7F7F7F"/>
              </a:buClr>
              <a:buSzPts val="1700"/>
              <a:buFont typeface="Arial"/>
              <a:buNone/>
              <a:defRPr>
                <a:solidFill>
                  <a:srgbClr val="7F7F7F"/>
                </a:solidFill>
              </a:defRPr>
            </a:lvl4pPr>
            <a:lvl5pPr marL="2286000" lvl="4" indent="-228600" algn="l">
              <a:lnSpc>
                <a:spcPct val="117647"/>
              </a:lnSpc>
              <a:spcBef>
                <a:spcPts val="0"/>
              </a:spcBef>
              <a:spcAft>
                <a:spcPts val="0"/>
              </a:spcAft>
              <a:buClr>
                <a:srgbClr val="7F7F7F"/>
              </a:buClr>
              <a:buSzPts val="1700"/>
              <a:buFont typeface="Arial"/>
              <a:buNone/>
              <a:defRPr>
                <a:solidFill>
                  <a:srgbClr val="7F7F7F"/>
                </a:solidFill>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466" name="Google Shape;466;g10c36314268_0_181"/>
          <p:cNvSpPr txBox="1">
            <a:spLocks noGrp="1"/>
          </p:cNvSpPr>
          <p:nvPr>
            <p:ph type="title"/>
          </p:nvPr>
        </p:nvSpPr>
        <p:spPr>
          <a:xfrm>
            <a:off x="432000" y="899999"/>
            <a:ext cx="2700000" cy="1440000"/>
          </a:xfrm>
          <a:prstGeom prst="rect">
            <a:avLst/>
          </a:prstGeom>
          <a:noFill/>
          <a:ln>
            <a:noFill/>
          </a:ln>
        </p:spPr>
        <p:txBody>
          <a:bodyPr spcFirstLastPara="1" wrap="square" lIns="0" tIns="0" rIns="0" bIns="0" anchor="t" anchorCtr="0">
            <a:noAutofit/>
          </a:bodyPr>
          <a:lstStyle>
            <a:lvl1pPr lvl="0" algn="l">
              <a:lnSpc>
                <a:spcPct val="90000"/>
              </a:lnSpc>
              <a:spcBef>
                <a:spcPts val="0"/>
              </a:spcBef>
              <a:spcAft>
                <a:spcPts val="0"/>
              </a:spcAft>
              <a:buClr>
                <a:schemeClr val="lt1"/>
              </a:buClr>
              <a:buSzPts val="3700"/>
              <a:buFont typeface="Arial"/>
              <a:buNone/>
              <a:defRPr sz="3700">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67" name="Google Shape;467;g10c36314268_0_181"/>
          <p:cNvSpPr txBox="1">
            <a:spLocks noGrp="1"/>
          </p:cNvSpPr>
          <p:nvPr>
            <p:ph type="dt" idx="10"/>
          </p:nvPr>
        </p:nvSpPr>
        <p:spPr>
          <a:xfrm>
            <a:off x="7056000" y="4788000"/>
            <a:ext cx="1440000" cy="180000"/>
          </a:xfrm>
          <a:prstGeom prst="rect">
            <a:avLst/>
          </a:prstGeom>
          <a:noFill/>
          <a:ln>
            <a:noFill/>
          </a:ln>
        </p:spPr>
        <p:txBody>
          <a:bodyPr spcFirstLastPara="1" wrap="square" lIns="0" tIns="0" rIns="0" bIns="0" anchor="t"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68" name="Google Shape;468;g10c36314268_0_181"/>
          <p:cNvSpPr txBox="1">
            <a:spLocks noGrp="1"/>
          </p:cNvSpPr>
          <p:nvPr>
            <p:ph type="ftr" idx="11"/>
          </p:nvPr>
        </p:nvSpPr>
        <p:spPr>
          <a:xfrm>
            <a:off x="612000" y="4788000"/>
            <a:ext cx="3960000" cy="180000"/>
          </a:xfrm>
          <a:prstGeom prst="rect">
            <a:avLst/>
          </a:prstGeom>
          <a:noFill/>
          <a:ln>
            <a:noFill/>
          </a:ln>
        </p:spPr>
        <p:txBody>
          <a:bodyPr spcFirstLastPara="1" wrap="square" lIns="0" tIns="0" rIns="0" bIns="0" anchor="t" anchorCtr="0">
            <a:noAutofit/>
          </a:bodyPr>
          <a:lstStyle>
            <a:lvl1pPr lvl="0" algn="l">
              <a:lnSpc>
                <a:spcPct val="100000"/>
              </a:lnSpc>
              <a:spcBef>
                <a:spcPts val="0"/>
              </a:spcBef>
              <a:spcAft>
                <a:spcPts val="0"/>
              </a:spcAft>
              <a:buSzPts val="1400"/>
              <a:buNone/>
              <a:defRPr>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69" name="Google Shape;469;g10c36314268_0_181"/>
          <p:cNvSpPr txBox="1">
            <a:spLocks noGrp="1"/>
          </p:cNvSpPr>
          <p:nvPr>
            <p:ph type="sldNum" idx="12"/>
          </p:nvPr>
        </p:nvSpPr>
        <p:spPr>
          <a:xfrm>
            <a:off x="8751600" y="4788000"/>
            <a:ext cx="392400" cy="180000"/>
          </a:xfrm>
          <a:prstGeom prst="rect">
            <a:avLst/>
          </a:prstGeom>
          <a:noFill/>
          <a:ln>
            <a:noFill/>
          </a:ln>
        </p:spPr>
        <p:txBody>
          <a:bodyPr spcFirstLastPara="1" wrap="square" lIns="0" tIns="0" rIns="0" bIns="0" anchor="t" anchorCtr="0">
            <a:noAutofit/>
          </a:bodyPr>
          <a:lstStyle>
            <a:lvl1pPr marL="0" marR="0" lvl="0" indent="0" algn="l">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1pPr>
            <a:lvl2pPr marL="0" marR="0" lvl="1" indent="0" algn="l">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2pPr>
            <a:lvl3pPr marL="0" marR="0" lvl="2" indent="0" algn="l">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3pPr>
            <a:lvl4pPr marL="0" marR="0" lvl="3" indent="0" algn="l">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4pPr>
            <a:lvl5pPr marL="0" marR="0" lvl="4" indent="0" algn="l">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5pPr>
            <a:lvl6pPr marL="0" marR="0" lvl="5" indent="0" algn="l">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6pPr>
            <a:lvl7pPr marL="0" marR="0" lvl="6" indent="0" algn="l">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7pPr>
            <a:lvl8pPr marL="0" marR="0" lvl="7" indent="0" algn="l">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8pPr>
            <a:lvl9pPr marL="0" marR="0" lvl="8" indent="0" algn="l">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nl-NL"/>
              <a:t>‹nr.›</a:t>
            </a:fld>
            <a:endParaRPr/>
          </a:p>
        </p:txBody>
      </p:sp>
      <p:sp>
        <p:nvSpPr>
          <p:cNvPr id="470" name="Google Shape;470;g10c36314268_0_181"/>
          <p:cNvSpPr txBox="1">
            <a:spLocks noGrp="1"/>
          </p:cNvSpPr>
          <p:nvPr>
            <p:ph type="body" idx="2"/>
          </p:nvPr>
        </p:nvSpPr>
        <p:spPr>
          <a:xfrm>
            <a:off x="8751600" y="396670"/>
            <a:ext cx="392400" cy="1670400"/>
          </a:xfrm>
          <a:prstGeom prst="rect">
            <a:avLst/>
          </a:prstGeom>
          <a:blipFill rotWithShape="1">
            <a:blip r:embed="rId2">
              <a:alphaModFix/>
            </a:blip>
            <a:stretch>
              <a:fillRect l="150" r="-150"/>
            </a:stretch>
          </a:blipFill>
          <a:ln>
            <a:noFill/>
          </a:ln>
        </p:spPr>
        <p:txBody>
          <a:bodyPr spcFirstLastPara="1" wrap="square" lIns="0" tIns="0" rIns="0" bIns="0" anchor="t" anchorCtr="0">
            <a:noAutofit/>
          </a:bodyPr>
          <a:lstStyle>
            <a:lvl1pPr marL="457200" lvl="0" indent="-228600" algn="l">
              <a:lnSpc>
                <a:spcPct val="166666"/>
              </a:lnSpc>
              <a:spcBef>
                <a:spcPts val="0"/>
              </a:spcBef>
              <a:spcAft>
                <a:spcPts val="0"/>
              </a:spcAft>
              <a:buClr>
                <a:schemeClr val="dk2"/>
              </a:buClr>
              <a:buSzPts val="1200"/>
              <a:buNone/>
              <a:defRPr sz="1200"/>
            </a:lvl1pPr>
            <a:lvl2pPr marL="914400" lvl="1" indent="-228600" algn="l">
              <a:lnSpc>
                <a:spcPct val="190476"/>
              </a:lnSpc>
              <a:spcBef>
                <a:spcPts val="0"/>
              </a:spcBef>
              <a:spcAft>
                <a:spcPts val="0"/>
              </a:spcAft>
              <a:buClr>
                <a:schemeClr val="dk2"/>
              </a:buClr>
              <a:buSzPts val="1050"/>
              <a:buNone/>
              <a:defRPr sz="1050"/>
            </a:lvl2pPr>
            <a:lvl3pPr marL="1371600" lvl="2" indent="-228600" algn="l">
              <a:lnSpc>
                <a:spcPct val="222222"/>
              </a:lnSpc>
              <a:spcBef>
                <a:spcPts val="0"/>
              </a:spcBef>
              <a:spcAft>
                <a:spcPts val="0"/>
              </a:spcAft>
              <a:buClr>
                <a:schemeClr val="dk2"/>
              </a:buClr>
              <a:buSzPts val="900"/>
              <a:buNone/>
              <a:defRPr sz="900"/>
            </a:lvl3pPr>
            <a:lvl4pPr marL="1828800" lvl="3" indent="-228600" algn="l">
              <a:lnSpc>
                <a:spcPct val="266666"/>
              </a:lnSpc>
              <a:spcBef>
                <a:spcPts val="0"/>
              </a:spcBef>
              <a:spcAft>
                <a:spcPts val="0"/>
              </a:spcAft>
              <a:buClr>
                <a:schemeClr val="dk2"/>
              </a:buClr>
              <a:buSzPts val="750"/>
              <a:buNone/>
              <a:defRPr sz="750"/>
            </a:lvl4pPr>
            <a:lvl5pPr marL="2286000" lvl="4" indent="-228600" algn="l">
              <a:lnSpc>
                <a:spcPct val="266666"/>
              </a:lnSpc>
              <a:spcBef>
                <a:spcPts val="0"/>
              </a:spcBef>
              <a:spcAft>
                <a:spcPts val="0"/>
              </a:spcAft>
              <a:buClr>
                <a:schemeClr val="dk2"/>
              </a:buClr>
              <a:buSzPts val="750"/>
              <a:buNone/>
              <a:defRPr sz="750"/>
            </a:lvl5pPr>
            <a:lvl6pPr marL="2743200" lvl="5" indent="-228600" algn="l">
              <a:lnSpc>
                <a:spcPct val="90000"/>
              </a:lnSpc>
              <a:spcBef>
                <a:spcPts val="375"/>
              </a:spcBef>
              <a:spcAft>
                <a:spcPts val="0"/>
              </a:spcAft>
              <a:buClr>
                <a:schemeClr val="dk1"/>
              </a:buClr>
              <a:buSzPts val="750"/>
              <a:buNone/>
              <a:defRPr sz="750"/>
            </a:lvl6pPr>
            <a:lvl7pPr marL="3200400" lvl="6" indent="-228600" algn="l">
              <a:lnSpc>
                <a:spcPct val="90000"/>
              </a:lnSpc>
              <a:spcBef>
                <a:spcPts val="375"/>
              </a:spcBef>
              <a:spcAft>
                <a:spcPts val="0"/>
              </a:spcAft>
              <a:buClr>
                <a:schemeClr val="dk1"/>
              </a:buClr>
              <a:buSzPts val="750"/>
              <a:buNone/>
              <a:defRPr sz="750"/>
            </a:lvl7pPr>
            <a:lvl8pPr marL="3657600" lvl="7" indent="-228600" algn="l">
              <a:lnSpc>
                <a:spcPct val="90000"/>
              </a:lnSpc>
              <a:spcBef>
                <a:spcPts val="375"/>
              </a:spcBef>
              <a:spcAft>
                <a:spcPts val="0"/>
              </a:spcAft>
              <a:buClr>
                <a:schemeClr val="dk1"/>
              </a:buClr>
              <a:buSzPts val="750"/>
              <a:buNone/>
              <a:defRPr sz="750"/>
            </a:lvl8pPr>
            <a:lvl9pPr marL="4114800" lvl="8" indent="-228600" algn="l">
              <a:lnSpc>
                <a:spcPct val="90000"/>
              </a:lnSpc>
              <a:spcBef>
                <a:spcPts val="375"/>
              </a:spcBef>
              <a:spcAft>
                <a:spcPts val="0"/>
              </a:spcAft>
              <a:buClr>
                <a:schemeClr val="dk1"/>
              </a:buClr>
              <a:buSzPts val="750"/>
              <a:buNone/>
              <a:defRPr sz="750"/>
            </a:lvl9pPr>
          </a:lstStyle>
          <a:p>
            <a:endParaRPr/>
          </a:p>
        </p:txBody>
      </p:sp>
      <p:sp>
        <p:nvSpPr>
          <p:cNvPr id="471" name="Google Shape;471;g10c36314268_0_181"/>
          <p:cNvSpPr txBox="1">
            <a:spLocks noGrp="1"/>
          </p:cNvSpPr>
          <p:nvPr>
            <p:ph type="body" idx="3"/>
          </p:nvPr>
        </p:nvSpPr>
        <p:spPr>
          <a:xfrm>
            <a:off x="5040000" y="3672000"/>
            <a:ext cx="3672000" cy="1008000"/>
          </a:xfrm>
          <a:prstGeom prst="rect">
            <a:avLst/>
          </a:prstGeom>
          <a:noFill/>
          <a:ln>
            <a:noFill/>
          </a:ln>
        </p:spPr>
        <p:txBody>
          <a:bodyPr spcFirstLastPara="1" wrap="square" lIns="0" tIns="0" rIns="0" bIns="0" anchor="t" anchorCtr="0">
            <a:noAutofit/>
          </a:bodyPr>
          <a:lstStyle>
            <a:lvl1pPr marL="457200" lvl="0" indent="-228600" algn="l">
              <a:lnSpc>
                <a:spcPct val="117647"/>
              </a:lnSpc>
              <a:spcBef>
                <a:spcPts val="0"/>
              </a:spcBef>
              <a:spcAft>
                <a:spcPts val="0"/>
              </a:spcAft>
              <a:buClr>
                <a:schemeClr val="dk2"/>
              </a:buClr>
              <a:buSzPts val="1700"/>
              <a:buNone/>
              <a:defRPr sz="1700"/>
            </a:lvl1pPr>
            <a:lvl2pPr marL="914400" lvl="1" indent="-228600" algn="l">
              <a:lnSpc>
                <a:spcPct val="190476"/>
              </a:lnSpc>
              <a:spcBef>
                <a:spcPts val="0"/>
              </a:spcBef>
              <a:spcAft>
                <a:spcPts val="0"/>
              </a:spcAft>
              <a:buClr>
                <a:schemeClr val="dk2"/>
              </a:buClr>
              <a:buSzPts val="1050"/>
              <a:buNone/>
              <a:defRPr sz="1050"/>
            </a:lvl2pPr>
            <a:lvl3pPr marL="1371600" lvl="2" indent="-228600" algn="l">
              <a:lnSpc>
                <a:spcPct val="222222"/>
              </a:lnSpc>
              <a:spcBef>
                <a:spcPts val="0"/>
              </a:spcBef>
              <a:spcAft>
                <a:spcPts val="0"/>
              </a:spcAft>
              <a:buClr>
                <a:schemeClr val="dk2"/>
              </a:buClr>
              <a:buSzPts val="900"/>
              <a:buNone/>
              <a:defRPr sz="900"/>
            </a:lvl3pPr>
            <a:lvl4pPr marL="1828800" lvl="3" indent="-228600" algn="l">
              <a:lnSpc>
                <a:spcPct val="266666"/>
              </a:lnSpc>
              <a:spcBef>
                <a:spcPts val="0"/>
              </a:spcBef>
              <a:spcAft>
                <a:spcPts val="0"/>
              </a:spcAft>
              <a:buClr>
                <a:schemeClr val="dk2"/>
              </a:buClr>
              <a:buSzPts val="750"/>
              <a:buNone/>
              <a:defRPr sz="750"/>
            </a:lvl4pPr>
            <a:lvl5pPr marL="2286000" lvl="4" indent="-228600" algn="l">
              <a:lnSpc>
                <a:spcPct val="266666"/>
              </a:lnSpc>
              <a:spcBef>
                <a:spcPts val="0"/>
              </a:spcBef>
              <a:spcAft>
                <a:spcPts val="0"/>
              </a:spcAft>
              <a:buClr>
                <a:schemeClr val="dk2"/>
              </a:buClr>
              <a:buSzPts val="750"/>
              <a:buNone/>
              <a:defRPr sz="750"/>
            </a:lvl5pPr>
            <a:lvl6pPr marL="2743200" lvl="5" indent="-228600" algn="l">
              <a:lnSpc>
                <a:spcPct val="90000"/>
              </a:lnSpc>
              <a:spcBef>
                <a:spcPts val="375"/>
              </a:spcBef>
              <a:spcAft>
                <a:spcPts val="0"/>
              </a:spcAft>
              <a:buClr>
                <a:schemeClr val="dk1"/>
              </a:buClr>
              <a:buSzPts val="750"/>
              <a:buNone/>
              <a:defRPr sz="750"/>
            </a:lvl6pPr>
            <a:lvl7pPr marL="3200400" lvl="6" indent="-228600" algn="l">
              <a:lnSpc>
                <a:spcPct val="90000"/>
              </a:lnSpc>
              <a:spcBef>
                <a:spcPts val="375"/>
              </a:spcBef>
              <a:spcAft>
                <a:spcPts val="0"/>
              </a:spcAft>
              <a:buClr>
                <a:schemeClr val="dk1"/>
              </a:buClr>
              <a:buSzPts val="750"/>
              <a:buNone/>
              <a:defRPr sz="750"/>
            </a:lvl7pPr>
            <a:lvl8pPr marL="3657600" lvl="7" indent="-228600" algn="l">
              <a:lnSpc>
                <a:spcPct val="90000"/>
              </a:lnSpc>
              <a:spcBef>
                <a:spcPts val="375"/>
              </a:spcBef>
              <a:spcAft>
                <a:spcPts val="0"/>
              </a:spcAft>
              <a:buClr>
                <a:schemeClr val="dk1"/>
              </a:buClr>
              <a:buSzPts val="750"/>
              <a:buNone/>
              <a:defRPr sz="750"/>
            </a:lvl8pPr>
            <a:lvl9pPr marL="4114800" lvl="8" indent="-228600" algn="l">
              <a:lnSpc>
                <a:spcPct val="90000"/>
              </a:lnSpc>
              <a:spcBef>
                <a:spcPts val="375"/>
              </a:spcBef>
              <a:spcAft>
                <a:spcPts val="0"/>
              </a:spcAft>
              <a:buClr>
                <a:schemeClr val="dk1"/>
              </a:buClr>
              <a:buSzPts val="750"/>
              <a:buNone/>
              <a:defRPr sz="750"/>
            </a:lvl9pPr>
          </a:lstStyle>
          <a:p>
            <a:endParaRPr/>
          </a:p>
        </p:txBody>
      </p:sp>
      <p:sp>
        <p:nvSpPr>
          <p:cNvPr id="472" name="Google Shape;472;g10c36314268_0_181"/>
          <p:cNvSpPr txBox="1">
            <a:spLocks noGrp="1"/>
          </p:cNvSpPr>
          <p:nvPr>
            <p:ph type="body" idx="4"/>
          </p:nvPr>
        </p:nvSpPr>
        <p:spPr>
          <a:xfrm>
            <a:off x="450000" y="2412000"/>
            <a:ext cx="2700000" cy="2268000"/>
          </a:xfrm>
          <a:prstGeom prst="rect">
            <a:avLst/>
          </a:prstGeom>
          <a:noFill/>
          <a:ln>
            <a:noFill/>
          </a:ln>
        </p:spPr>
        <p:txBody>
          <a:bodyPr spcFirstLastPara="1" wrap="square" lIns="0" tIns="0" rIns="0" bIns="0" anchor="t" anchorCtr="0">
            <a:noAutofit/>
          </a:bodyPr>
          <a:lstStyle>
            <a:lvl1pPr marL="457200" lvl="0" indent="-228600" algn="l">
              <a:lnSpc>
                <a:spcPct val="117647"/>
              </a:lnSpc>
              <a:spcBef>
                <a:spcPts val="0"/>
              </a:spcBef>
              <a:spcAft>
                <a:spcPts val="0"/>
              </a:spcAft>
              <a:buClr>
                <a:schemeClr val="lt1"/>
              </a:buClr>
              <a:buSzPts val="1700"/>
              <a:buNone/>
              <a:defRPr sz="1700">
                <a:solidFill>
                  <a:schemeClr val="lt1"/>
                </a:solidFill>
              </a:defRPr>
            </a:lvl1pPr>
            <a:lvl2pPr marL="914400" lvl="1" indent="-228600" algn="l">
              <a:lnSpc>
                <a:spcPct val="190476"/>
              </a:lnSpc>
              <a:spcBef>
                <a:spcPts val="0"/>
              </a:spcBef>
              <a:spcAft>
                <a:spcPts val="0"/>
              </a:spcAft>
              <a:buClr>
                <a:schemeClr val="dk2"/>
              </a:buClr>
              <a:buSzPts val="1050"/>
              <a:buNone/>
              <a:defRPr sz="1050"/>
            </a:lvl2pPr>
            <a:lvl3pPr marL="1371600" lvl="2" indent="-228600" algn="l">
              <a:lnSpc>
                <a:spcPct val="222222"/>
              </a:lnSpc>
              <a:spcBef>
                <a:spcPts val="0"/>
              </a:spcBef>
              <a:spcAft>
                <a:spcPts val="0"/>
              </a:spcAft>
              <a:buClr>
                <a:schemeClr val="dk2"/>
              </a:buClr>
              <a:buSzPts val="900"/>
              <a:buNone/>
              <a:defRPr sz="900"/>
            </a:lvl3pPr>
            <a:lvl4pPr marL="1828800" lvl="3" indent="-228600" algn="l">
              <a:lnSpc>
                <a:spcPct val="266666"/>
              </a:lnSpc>
              <a:spcBef>
                <a:spcPts val="0"/>
              </a:spcBef>
              <a:spcAft>
                <a:spcPts val="0"/>
              </a:spcAft>
              <a:buClr>
                <a:schemeClr val="dk2"/>
              </a:buClr>
              <a:buSzPts val="750"/>
              <a:buNone/>
              <a:defRPr sz="750"/>
            </a:lvl4pPr>
            <a:lvl5pPr marL="2286000" lvl="4" indent="-228600" algn="l">
              <a:lnSpc>
                <a:spcPct val="266666"/>
              </a:lnSpc>
              <a:spcBef>
                <a:spcPts val="0"/>
              </a:spcBef>
              <a:spcAft>
                <a:spcPts val="0"/>
              </a:spcAft>
              <a:buClr>
                <a:schemeClr val="dk2"/>
              </a:buClr>
              <a:buSzPts val="750"/>
              <a:buNone/>
              <a:defRPr sz="750"/>
            </a:lvl5pPr>
            <a:lvl6pPr marL="2743200" lvl="5" indent="-228600" algn="l">
              <a:lnSpc>
                <a:spcPct val="90000"/>
              </a:lnSpc>
              <a:spcBef>
                <a:spcPts val="375"/>
              </a:spcBef>
              <a:spcAft>
                <a:spcPts val="0"/>
              </a:spcAft>
              <a:buClr>
                <a:schemeClr val="dk1"/>
              </a:buClr>
              <a:buSzPts val="750"/>
              <a:buNone/>
              <a:defRPr sz="750"/>
            </a:lvl6pPr>
            <a:lvl7pPr marL="3200400" lvl="6" indent="-228600" algn="l">
              <a:lnSpc>
                <a:spcPct val="90000"/>
              </a:lnSpc>
              <a:spcBef>
                <a:spcPts val="375"/>
              </a:spcBef>
              <a:spcAft>
                <a:spcPts val="0"/>
              </a:spcAft>
              <a:buClr>
                <a:schemeClr val="dk1"/>
              </a:buClr>
              <a:buSzPts val="750"/>
              <a:buNone/>
              <a:defRPr sz="750"/>
            </a:lvl7pPr>
            <a:lvl8pPr marL="3657600" lvl="7" indent="-228600" algn="l">
              <a:lnSpc>
                <a:spcPct val="90000"/>
              </a:lnSpc>
              <a:spcBef>
                <a:spcPts val="375"/>
              </a:spcBef>
              <a:spcAft>
                <a:spcPts val="0"/>
              </a:spcAft>
              <a:buClr>
                <a:schemeClr val="dk1"/>
              </a:buClr>
              <a:buSzPts val="750"/>
              <a:buNone/>
              <a:defRPr sz="750"/>
            </a:lvl8pPr>
            <a:lvl9pPr marL="4114800" lvl="8" indent="-228600" algn="l">
              <a:lnSpc>
                <a:spcPct val="90000"/>
              </a:lnSpc>
              <a:spcBef>
                <a:spcPts val="375"/>
              </a:spcBef>
              <a:spcAft>
                <a:spcPts val="0"/>
              </a:spcAft>
              <a:buClr>
                <a:schemeClr val="dk1"/>
              </a:buClr>
              <a:buSzPts val="750"/>
              <a:buNone/>
              <a:defRPr sz="750"/>
            </a:lvl9pPr>
          </a:lstStyle>
          <a:p>
            <a:endParaRPr/>
          </a:p>
        </p:txBody>
      </p:sp>
    </p:spTree>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matchingName="Twee grafieken">
  <p:cSld name="Twee grafieken">
    <p:spTree>
      <p:nvGrpSpPr>
        <p:cNvPr id="1" name="Shape 473"/>
        <p:cNvGrpSpPr/>
        <p:nvPr/>
      </p:nvGrpSpPr>
      <p:grpSpPr>
        <a:xfrm>
          <a:off x="0" y="0"/>
          <a:ext cx="0" cy="0"/>
          <a:chOff x="0" y="0"/>
          <a:chExt cx="0" cy="0"/>
        </a:xfrm>
      </p:grpSpPr>
      <p:sp>
        <p:nvSpPr>
          <p:cNvPr id="474" name="Google Shape;474;g10c36314268_0_191"/>
          <p:cNvSpPr txBox="1">
            <a:spLocks noGrp="1"/>
          </p:cNvSpPr>
          <p:nvPr>
            <p:ph type="body" idx="1"/>
          </p:nvPr>
        </p:nvSpPr>
        <p:spPr>
          <a:xfrm>
            <a:off x="4752000" y="175500"/>
            <a:ext cx="3999600" cy="2884500"/>
          </a:xfrm>
          <a:prstGeom prst="rect">
            <a:avLst/>
          </a:prstGeom>
          <a:noFill/>
          <a:ln>
            <a:noFill/>
          </a:ln>
        </p:spPr>
        <p:txBody>
          <a:bodyPr spcFirstLastPara="1" wrap="square" lIns="360000" tIns="360000" rIns="360000" bIns="0" anchor="t" anchorCtr="0">
            <a:noAutofit/>
          </a:bodyPr>
          <a:lstStyle>
            <a:lvl1pPr marL="457200" lvl="0" indent="-228600" algn="ctr">
              <a:lnSpc>
                <a:spcPct val="125000"/>
              </a:lnSpc>
              <a:spcBef>
                <a:spcPts val="0"/>
              </a:spcBef>
              <a:spcAft>
                <a:spcPts val="0"/>
              </a:spcAft>
              <a:buClr>
                <a:srgbClr val="7F7F7F"/>
              </a:buClr>
              <a:buSzPts val="1600"/>
              <a:buFont typeface="Arial"/>
              <a:buNone/>
              <a:defRPr sz="1600">
                <a:solidFill>
                  <a:srgbClr val="7F7F7F"/>
                </a:solidFill>
              </a:defRPr>
            </a:lvl1pPr>
            <a:lvl2pPr marL="914400" lvl="1" indent="-228600" algn="l">
              <a:lnSpc>
                <a:spcPct val="117647"/>
              </a:lnSpc>
              <a:spcBef>
                <a:spcPts val="0"/>
              </a:spcBef>
              <a:spcAft>
                <a:spcPts val="0"/>
              </a:spcAft>
              <a:buClr>
                <a:srgbClr val="7F7F7F"/>
              </a:buClr>
              <a:buSzPts val="1700"/>
              <a:buFont typeface="Arial"/>
              <a:buNone/>
              <a:defRPr>
                <a:solidFill>
                  <a:srgbClr val="7F7F7F"/>
                </a:solidFill>
              </a:defRPr>
            </a:lvl2pPr>
            <a:lvl3pPr marL="1371600" lvl="2" indent="-228600" algn="l">
              <a:lnSpc>
                <a:spcPct val="117647"/>
              </a:lnSpc>
              <a:spcBef>
                <a:spcPts val="0"/>
              </a:spcBef>
              <a:spcAft>
                <a:spcPts val="0"/>
              </a:spcAft>
              <a:buClr>
                <a:srgbClr val="7F7F7F"/>
              </a:buClr>
              <a:buSzPts val="1700"/>
              <a:buFont typeface="Arial"/>
              <a:buNone/>
              <a:defRPr>
                <a:solidFill>
                  <a:srgbClr val="7F7F7F"/>
                </a:solidFill>
              </a:defRPr>
            </a:lvl3pPr>
            <a:lvl4pPr marL="1828800" lvl="3" indent="-228600" algn="ctr">
              <a:lnSpc>
                <a:spcPct val="117647"/>
              </a:lnSpc>
              <a:spcBef>
                <a:spcPts val="0"/>
              </a:spcBef>
              <a:spcAft>
                <a:spcPts val="0"/>
              </a:spcAft>
              <a:buClr>
                <a:srgbClr val="7F7F7F"/>
              </a:buClr>
              <a:buSzPts val="1700"/>
              <a:buFont typeface="Arial"/>
              <a:buNone/>
              <a:defRPr>
                <a:solidFill>
                  <a:srgbClr val="7F7F7F"/>
                </a:solidFill>
              </a:defRPr>
            </a:lvl4pPr>
            <a:lvl5pPr marL="2286000" lvl="4" indent="-228600" algn="l">
              <a:lnSpc>
                <a:spcPct val="117647"/>
              </a:lnSpc>
              <a:spcBef>
                <a:spcPts val="0"/>
              </a:spcBef>
              <a:spcAft>
                <a:spcPts val="0"/>
              </a:spcAft>
              <a:buClr>
                <a:srgbClr val="7F7F7F"/>
              </a:buClr>
              <a:buSzPts val="1700"/>
              <a:buFont typeface="Arial"/>
              <a:buNone/>
              <a:defRPr>
                <a:solidFill>
                  <a:srgbClr val="7F7F7F"/>
                </a:solidFill>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475" name="Google Shape;475;g10c36314268_0_191"/>
          <p:cNvSpPr/>
          <p:nvPr/>
        </p:nvSpPr>
        <p:spPr>
          <a:xfrm>
            <a:off x="0" y="0"/>
            <a:ext cx="4572000" cy="5144400"/>
          </a:xfrm>
          <a:prstGeom prst="rect">
            <a:avLst/>
          </a:prstGeom>
          <a:solidFill>
            <a:schemeClr val="dk2"/>
          </a:soli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000000"/>
              </a:buClr>
              <a:buSzPts val="1350"/>
              <a:buFont typeface="Arial"/>
              <a:buNone/>
            </a:pPr>
            <a:endParaRPr sz="1350" b="0" i="0" u="none" strike="noStrike" cap="none">
              <a:solidFill>
                <a:schemeClr val="accent1"/>
              </a:solidFill>
              <a:latin typeface="Arial"/>
              <a:ea typeface="Arial"/>
              <a:cs typeface="Arial"/>
              <a:sym typeface="Arial"/>
            </a:endParaRPr>
          </a:p>
        </p:txBody>
      </p:sp>
      <p:sp>
        <p:nvSpPr>
          <p:cNvPr id="476" name="Google Shape;476;g10c36314268_0_191"/>
          <p:cNvSpPr txBox="1">
            <a:spLocks noGrp="1"/>
          </p:cNvSpPr>
          <p:nvPr>
            <p:ph type="dt" idx="10"/>
          </p:nvPr>
        </p:nvSpPr>
        <p:spPr>
          <a:xfrm>
            <a:off x="7056000" y="4788000"/>
            <a:ext cx="1440000" cy="180000"/>
          </a:xfrm>
          <a:prstGeom prst="rect">
            <a:avLst/>
          </a:prstGeom>
          <a:noFill/>
          <a:ln>
            <a:noFill/>
          </a:ln>
        </p:spPr>
        <p:txBody>
          <a:bodyPr spcFirstLastPara="1" wrap="square" lIns="0" tIns="0" rIns="0" bIns="0" anchor="t"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77" name="Google Shape;477;g10c36314268_0_191"/>
          <p:cNvSpPr txBox="1">
            <a:spLocks noGrp="1"/>
          </p:cNvSpPr>
          <p:nvPr>
            <p:ph type="ftr" idx="11"/>
          </p:nvPr>
        </p:nvSpPr>
        <p:spPr>
          <a:xfrm>
            <a:off x="612000" y="4788000"/>
            <a:ext cx="3960000" cy="180000"/>
          </a:xfrm>
          <a:prstGeom prst="rect">
            <a:avLst/>
          </a:prstGeom>
          <a:noFill/>
          <a:ln>
            <a:noFill/>
          </a:ln>
        </p:spPr>
        <p:txBody>
          <a:bodyPr spcFirstLastPara="1" wrap="square" lIns="0" tIns="0" rIns="0" bIns="0" anchor="t" anchorCtr="0">
            <a:noAutofit/>
          </a:bodyPr>
          <a:lstStyle>
            <a:lvl1pPr lvl="0" algn="l">
              <a:lnSpc>
                <a:spcPct val="100000"/>
              </a:lnSpc>
              <a:spcBef>
                <a:spcPts val="0"/>
              </a:spcBef>
              <a:spcAft>
                <a:spcPts val="0"/>
              </a:spcAft>
              <a:buSzPts val="1400"/>
              <a:buNone/>
              <a:defRPr>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78" name="Google Shape;478;g10c36314268_0_191"/>
          <p:cNvSpPr txBox="1">
            <a:spLocks noGrp="1"/>
          </p:cNvSpPr>
          <p:nvPr>
            <p:ph type="sldNum" idx="12"/>
          </p:nvPr>
        </p:nvSpPr>
        <p:spPr>
          <a:xfrm>
            <a:off x="8751600" y="4788000"/>
            <a:ext cx="392400" cy="180000"/>
          </a:xfrm>
          <a:prstGeom prst="rect">
            <a:avLst/>
          </a:prstGeom>
          <a:noFill/>
          <a:ln>
            <a:noFill/>
          </a:ln>
        </p:spPr>
        <p:txBody>
          <a:bodyPr spcFirstLastPara="1" wrap="square" lIns="0" tIns="0" rIns="0" bIns="0" anchor="t" anchorCtr="0">
            <a:noAutofit/>
          </a:bodyPr>
          <a:lstStyle>
            <a:lvl1pPr marL="0" marR="0" lvl="0" indent="0" algn="l">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1pPr>
            <a:lvl2pPr marL="0" marR="0" lvl="1" indent="0" algn="l">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2pPr>
            <a:lvl3pPr marL="0" marR="0" lvl="2" indent="0" algn="l">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3pPr>
            <a:lvl4pPr marL="0" marR="0" lvl="3" indent="0" algn="l">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4pPr>
            <a:lvl5pPr marL="0" marR="0" lvl="4" indent="0" algn="l">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5pPr>
            <a:lvl6pPr marL="0" marR="0" lvl="5" indent="0" algn="l">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6pPr>
            <a:lvl7pPr marL="0" marR="0" lvl="6" indent="0" algn="l">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7pPr>
            <a:lvl8pPr marL="0" marR="0" lvl="7" indent="0" algn="l">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8pPr>
            <a:lvl9pPr marL="0" marR="0" lvl="8" indent="0" algn="l">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nl-NL"/>
              <a:t>‹nr.›</a:t>
            </a:fld>
            <a:endParaRPr/>
          </a:p>
        </p:txBody>
      </p:sp>
      <p:sp>
        <p:nvSpPr>
          <p:cNvPr id="479" name="Google Shape;479;g10c36314268_0_191"/>
          <p:cNvSpPr txBox="1">
            <a:spLocks noGrp="1"/>
          </p:cNvSpPr>
          <p:nvPr>
            <p:ph type="body" idx="2"/>
          </p:nvPr>
        </p:nvSpPr>
        <p:spPr>
          <a:xfrm>
            <a:off x="392400" y="180000"/>
            <a:ext cx="3999600" cy="2880000"/>
          </a:xfrm>
          <a:prstGeom prst="rect">
            <a:avLst/>
          </a:prstGeom>
          <a:noFill/>
          <a:ln>
            <a:noFill/>
          </a:ln>
        </p:spPr>
        <p:txBody>
          <a:bodyPr spcFirstLastPara="1" wrap="square" lIns="360000" tIns="360000" rIns="360000" bIns="0" anchor="t" anchorCtr="0">
            <a:noAutofit/>
          </a:bodyPr>
          <a:lstStyle>
            <a:lvl1pPr marL="457200" lvl="0" indent="-228600" algn="ctr">
              <a:lnSpc>
                <a:spcPct val="125000"/>
              </a:lnSpc>
              <a:spcBef>
                <a:spcPts val="0"/>
              </a:spcBef>
              <a:spcAft>
                <a:spcPts val="0"/>
              </a:spcAft>
              <a:buClr>
                <a:schemeClr val="lt1"/>
              </a:buClr>
              <a:buSzPts val="1600"/>
              <a:buFont typeface="Arial"/>
              <a:buNone/>
              <a:defRPr sz="1600">
                <a:solidFill>
                  <a:schemeClr val="lt1"/>
                </a:solidFill>
              </a:defRPr>
            </a:lvl1pPr>
            <a:lvl2pPr marL="914400" lvl="1" indent="-228600" algn="l">
              <a:lnSpc>
                <a:spcPct val="117647"/>
              </a:lnSpc>
              <a:spcBef>
                <a:spcPts val="0"/>
              </a:spcBef>
              <a:spcAft>
                <a:spcPts val="0"/>
              </a:spcAft>
              <a:buClr>
                <a:srgbClr val="7F7F7F"/>
              </a:buClr>
              <a:buSzPts val="1700"/>
              <a:buFont typeface="Arial"/>
              <a:buNone/>
              <a:defRPr>
                <a:solidFill>
                  <a:srgbClr val="7F7F7F"/>
                </a:solidFill>
              </a:defRPr>
            </a:lvl2pPr>
            <a:lvl3pPr marL="1371600" lvl="2" indent="-228600" algn="l">
              <a:lnSpc>
                <a:spcPct val="117647"/>
              </a:lnSpc>
              <a:spcBef>
                <a:spcPts val="0"/>
              </a:spcBef>
              <a:spcAft>
                <a:spcPts val="0"/>
              </a:spcAft>
              <a:buClr>
                <a:srgbClr val="7F7F7F"/>
              </a:buClr>
              <a:buSzPts val="1700"/>
              <a:buFont typeface="Arial"/>
              <a:buNone/>
              <a:defRPr>
                <a:solidFill>
                  <a:srgbClr val="7F7F7F"/>
                </a:solidFill>
              </a:defRPr>
            </a:lvl3pPr>
            <a:lvl4pPr marL="1828800" lvl="3" indent="-228600" algn="ctr">
              <a:lnSpc>
                <a:spcPct val="117647"/>
              </a:lnSpc>
              <a:spcBef>
                <a:spcPts val="0"/>
              </a:spcBef>
              <a:spcAft>
                <a:spcPts val="0"/>
              </a:spcAft>
              <a:buClr>
                <a:srgbClr val="7F7F7F"/>
              </a:buClr>
              <a:buSzPts val="1700"/>
              <a:buFont typeface="Arial"/>
              <a:buNone/>
              <a:defRPr>
                <a:solidFill>
                  <a:srgbClr val="7F7F7F"/>
                </a:solidFill>
              </a:defRPr>
            </a:lvl4pPr>
            <a:lvl5pPr marL="2286000" lvl="4" indent="-228600" algn="l">
              <a:lnSpc>
                <a:spcPct val="117647"/>
              </a:lnSpc>
              <a:spcBef>
                <a:spcPts val="0"/>
              </a:spcBef>
              <a:spcAft>
                <a:spcPts val="0"/>
              </a:spcAft>
              <a:buClr>
                <a:srgbClr val="7F7F7F"/>
              </a:buClr>
              <a:buSzPts val="1700"/>
              <a:buFont typeface="Arial"/>
              <a:buNone/>
              <a:defRPr>
                <a:solidFill>
                  <a:srgbClr val="7F7F7F"/>
                </a:solidFill>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480" name="Google Shape;480;g10c36314268_0_191"/>
          <p:cNvSpPr txBox="1">
            <a:spLocks noGrp="1"/>
          </p:cNvSpPr>
          <p:nvPr>
            <p:ph type="body" idx="3"/>
          </p:nvPr>
        </p:nvSpPr>
        <p:spPr>
          <a:xfrm>
            <a:off x="5040000" y="3491999"/>
            <a:ext cx="3672000" cy="1188000"/>
          </a:xfrm>
          <a:prstGeom prst="rect">
            <a:avLst/>
          </a:prstGeom>
          <a:noFill/>
          <a:ln>
            <a:noFill/>
          </a:ln>
        </p:spPr>
        <p:txBody>
          <a:bodyPr spcFirstLastPara="1" wrap="square" lIns="0" tIns="0" rIns="0" bIns="0" anchor="t" anchorCtr="0">
            <a:noAutofit/>
          </a:bodyPr>
          <a:lstStyle>
            <a:lvl1pPr marL="457200" lvl="0" indent="-228600" algn="l">
              <a:lnSpc>
                <a:spcPct val="117647"/>
              </a:lnSpc>
              <a:spcBef>
                <a:spcPts val="0"/>
              </a:spcBef>
              <a:spcAft>
                <a:spcPts val="0"/>
              </a:spcAft>
              <a:buClr>
                <a:schemeClr val="dk2"/>
              </a:buClr>
              <a:buSzPts val="1700"/>
              <a:buNone/>
              <a:defRPr sz="1700"/>
            </a:lvl1pPr>
            <a:lvl2pPr marL="914400" lvl="1" indent="-228600" algn="l">
              <a:lnSpc>
                <a:spcPct val="190476"/>
              </a:lnSpc>
              <a:spcBef>
                <a:spcPts val="0"/>
              </a:spcBef>
              <a:spcAft>
                <a:spcPts val="0"/>
              </a:spcAft>
              <a:buClr>
                <a:schemeClr val="dk2"/>
              </a:buClr>
              <a:buSzPts val="1050"/>
              <a:buNone/>
              <a:defRPr sz="1050"/>
            </a:lvl2pPr>
            <a:lvl3pPr marL="1371600" lvl="2" indent="-228600" algn="l">
              <a:lnSpc>
                <a:spcPct val="222222"/>
              </a:lnSpc>
              <a:spcBef>
                <a:spcPts val="0"/>
              </a:spcBef>
              <a:spcAft>
                <a:spcPts val="0"/>
              </a:spcAft>
              <a:buClr>
                <a:schemeClr val="dk2"/>
              </a:buClr>
              <a:buSzPts val="900"/>
              <a:buNone/>
              <a:defRPr sz="900"/>
            </a:lvl3pPr>
            <a:lvl4pPr marL="1828800" lvl="3" indent="-228600" algn="l">
              <a:lnSpc>
                <a:spcPct val="266666"/>
              </a:lnSpc>
              <a:spcBef>
                <a:spcPts val="0"/>
              </a:spcBef>
              <a:spcAft>
                <a:spcPts val="0"/>
              </a:spcAft>
              <a:buClr>
                <a:schemeClr val="dk2"/>
              </a:buClr>
              <a:buSzPts val="750"/>
              <a:buNone/>
              <a:defRPr sz="750"/>
            </a:lvl4pPr>
            <a:lvl5pPr marL="2286000" lvl="4" indent="-228600" algn="l">
              <a:lnSpc>
                <a:spcPct val="266666"/>
              </a:lnSpc>
              <a:spcBef>
                <a:spcPts val="0"/>
              </a:spcBef>
              <a:spcAft>
                <a:spcPts val="0"/>
              </a:spcAft>
              <a:buClr>
                <a:schemeClr val="dk2"/>
              </a:buClr>
              <a:buSzPts val="750"/>
              <a:buNone/>
              <a:defRPr sz="750"/>
            </a:lvl5pPr>
            <a:lvl6pPr marL="2743200" lvl="5" indent="-228600" algn="l">
              <a:lnSpc>
                <a:spcPct val="90000"/>
              </a:lnSpc>
              <a:spcBef>
                <a:spcPts val="375"/>
              </a:spcBef>
              <a:spcAft>
                <a:spcPts val="0"/>
              </a:spcAft>
              <a:buClr>
                <a:schemeClr val="dk1"/>
              </a:buClr>
              <a:buSzPts val="750"/>
              <a:buNone/>
              <a:defRPr sz="750"/>
            </a:lvl6pPr>
            <a:lvl7pPr marL="3200400" lvl="6" indent="-228600" algn="l">
              <a:lnSpc>
                <a:spcPct val="90000"/>
              </a:lnSpc>
              <a:spcBef>
                <a:spcPts val="375"/>
              </a:spcBef>
              <a:spcAft>
                <a:spcPts val="0"/>
              </a:spcAft>
              <a:buClr>
                <a:schemeClr val="dk1"/>
              </a:buClr>
              <a:buSzPts val="750"/>
              <a:buNone/>
              <a:defRPr sz="750"/>
            </a:lvl7pPr>
            <a:lvl8pPr marL="3657600" lvl="7" indent="-228600" algn="l">
              <a:lnSpc>
                <a:spcPct val="90000"/>
              </a:lnSpc>
              <a:spcBef>
                <a:spcPts val="375"/>
              </a:spcBef>
              <a:spcAft>
                <a:spcPts val="0"/>
              </a:spcAft>
              <a:buClr>
                <a:schemeClr val="dk1"/>
              </a:buClr>
              <a:buSzPts val="750"/>
              <a:buNone/>
              <a:defRPr sz="750"/>
            </a:lvl8pPr>
            <a:lvl9pPr marL="4114800" lvl="8" indent="-228600" algn="l">
              <a:lnSpc>
                <a:spcPct val="90000"/>
              </a:lnSpc>
              <a:spcBef>
                <a:spcPts val="375"/>
              </a:spcBef>
              <a:spcAft>
                <a:spcPts val="0"/>
              </a:spcAft>
              <a:buClr>
                <a:schemeClr val="dk1"/>
              </a:buClr>
              <a:buSzPts val="750"/>
              <a:buNone/>
              <a:defRPr sz="750"/>
            </a:lvl9pPr>
          </a:lstStyle>
          <a:p>
            <a:endParaRPr/>
          </a:p>
        </p:txBody>
      </p:sp>
      <p:sp>
        <p:nvSpPr>
          <p:cNvPr id="481" name="Google Shape;481;g10c36314268_0_191"/>
          <p:cNvSpPr txBox="1">
            <a:spLocks noGrp="1"/>
          </p:cNvSpPr>
          <p:nvPr>
            <p:ph type="body" idx="4"/>
          </p:nvPr>
        </p:nvSpPr>
        <p:spPr>
          <a:xfrm>
            <a:off x="432000" y="3491999"/>
            <a:ext cx="3672000" cy="1188000"/>
          </a:xfrm>
          <a:prstGeom prst="rect">
            <a:avLst/>
          </a:prstGeom>
          <a:noFill/>
          <a:ln>
            <a:noFill/>
          </a:ln>
        </p:spPr>
        <p:txBody>
          <a:bodyPr spcFirstLastPara="1" wrap="square" lIns="0" tIns="0" rIns="0" bIns="0" anchor="t" anchorCtr="0">
            <a:noAutofit/>
          </a:bodyPr>
          <a:lstStyle>
            <a:lvl1pPr marL="457200" lvl="0" indent="-228600" algn="l">
              <a:lnSpc>
                <a:spcPct val="117647"/>
              </a:lnSpc>
              <a:spcBef>
                <a:spcPts val="0"/>
              </a:spcBef>
              <a:spcAft>
                <a:spcPts val="0"/>
              </a:spcAft>
              <a:buClr>
                <a:schemeClr val="lt1"/>
              </a:buClr>
              <a:buSzPts val="1700"/>
              <a:buNone/>
              <a:defRPr sz="1700">
                <a:solidFill>
                  <a:schemeClr val="lt1"/>
                </a:solidFill>
              </a:defRPr>
            </a:lvl1pPr>
            <a:lvl2pPr marL="914400" lvl="1" indent="-228600" algn="l">
              <a:lnSpc>
                <a:spcPct val="190476"/>
              </a:lnSpc>
              <a:spcBef>
                <a:spcPts val="0"/>
              </a:spcBef>
              <a:spcAft>
                <a:spcPts val="0"/>
              </a:spcAft>
              <a:buClr>
                <a:schemeClr val="dk2"/>
              </a:buClr>
              <a:buSzPts val="1050"/>
              <a:buNone/>
              <a:defRPr sz="1050"/>
            </a:lvl2pPr>
            <a:lvl3pPr marL="1371600" lvl="2" indent="-228600" algn="l">
              <a:lnSpc>
                <a:spcPct val="222222"/>
              </a:lnSpc>
              <a:spcBef>
                <a:spcPts val="0"/>
              </a:spcBef>
              <a:spcAft>
                <a:spcPts val="0"/>
              </a:spcAft>
              <a:buClr>
                <a:schemeClr val="dk2"/>
              </a:buClr>
              <a:buSzPts val="900"/>
              <a:buNone/>
              <a:defRPr sz="900"/>
            </a:lvl3pPr>
            <a:lvl4pPr marL="1828800" lvl="3" indent="-228600" algn="l">
              <a:lnSpc>
                <a:spcPct val="266666"/>
              </a:lnSpc>
              <a:spcBef>
                <a:spcPts val="0"/>
              </a:spcBef>
              <a:spcAft>
                <a:spcPts val="0"/>
              </a:spcAft>
              <a:buClr>
                <a:schemeClr val="dk2"/>
              </a:buClr>
              <a:buSzPts val="750"/>
              <a:buNone/>
              <a:defRPr sz="750"/>
            </a:lvl4pPr>
            <a:lvl5pPr marL="2286000" lvl="4" indent="-228600" algn="l">
              <a:lnSpc>
                <a:spcPct val="266666"/>
              </a:lnSpc>
              <a:spcBef>
                <a:spcPts val="0"/>
              </a:spcBef>
              <a:spcAft>
                <a:spcPts val="0"/>
              </a:spcAft>
              <a:buClr>
                <a:schemeClr val="dk2"/>
              </a:buClr>
              <a:buSzPts val="750"/>
              <a:buNone/>
              <a:defRPr sz="750"/>
            </a:lvl5pPr>
            <a:lvl6pPr marL="2743200" lvl="5" indent="-228600" algn="l">
              <a:lnSpc>
                <a:spcPct val="90000"/>
              </a:lnSpc>
              <a:spcBef>
                <a:spcPts val="375"/>
              </a:spcBef>
              <a:spcAft>
                <a:spcPts val="0"/>
              </a:spcAft>
              <a:buClr>
                <a:schemeClr val="dk1"/>
              </a:buClr>
              <a:buSzPts val="750"/>
              <a:buNone/>
              <a:defRPr sz="750"/>
            </a:lvl6pPr>
            <a:lvl7pPr marL="3200400" lvl="6" indent="-228600" algn="l">
              <a:lnSpc>
                <a:spcPct val="90000"/>
              </a:lnSpc>
              <a:spcBef>
                <a:spcPts val="375"/>
              </a:spcBef>
              <a:spcAft>
                <a:spcPts val="0"/>
              </a:spcAft>
              <a:buClr>
                <a:schemeClr val="dk1"/>
              </a:buClr>
              <a:buSzPts val="750"/>
              <a:buNone/>
              <a:defRPr sz="750"/>
            </a:lvl7pPr>
            <a:lvl8pPr marL="3657600" lvl="7" indent="-228600" algn="l">
              <a:lnSpc>
                <a:spcPct val="90000"/>
              </a:lnSpc>
              <a:spcBef>
                <a:spcPts val="375"/>
              </a:spcBef>
              <a:spcAft>
                <a:spcPts val="0"/>
              </a:spcAft>
              <a:buClr>
                <a:schemeClr val="dk1"/>
              </a:buClr>
              <a:buSzPts val="750"/>
              <a:buNone/>
              <a:defRPr sz="750"/>
            </a:lvl8pPr>
            <a:lvl9pPr marL="4114800" lvl="8" indent="-228600" algn="l">
              <a:lnSpc>
                <a:spcPct val="90000"/>
              </a:lnSpc>
              <a:spcBef>
                <a:spcPts val="375"/>
              </a:spcBef>
              <a:spcAft>
                <a:spcPts val="0"/>
              </a:spcAft>
              <a:buClr>
                <a:schemeClr val="dk1"/>
              </a:buClr>
              <a:buSzPts val="750"/>
              <a:buNone/>
              <a:defRPr sz="750"/>
            </a:lvl9pPr>
          </a:lstStyle>
          <a:p>
            <a:endParaRPr/>
          </a:p>
        </p:txBody>
      </p:sp>
    </p:spTree>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matchingName="Alleen afbeelding">
  <p:cSld name="Alleen afbeelding">
    <p:bg>
      <p:bgPr>
        <a:solidFill>
          <a:schemeClr val="dk2"/>
        </a:solidFill>
        <a:effectLst/>
      </p:bgPr>
    </p:bg>
    <p:spTree>
      <p:nvGrpSpPr>
        <p:cNvPr id="1" name="Shape 482"/>
        <p:cNvGrpSpPr/>
        <p:nvPr/>
      </p:nvGrpSpPr>
      <p:grpSpPr>
        <a:xfrm>
          <a:off x="0" y="0"/>
          <a:ext cx="0" cy="0"/>
          <a:chOff x="0" y="0"/>
          <a:chExt cx="0" cy="0"/>
        </a:xfrm>
      </p:grpSpPr>
      <p:sp>
        <p:nvSpPr>
          <p:cNvPr id="483" name="Google Shape;483;g10c36314268_0_200"/>
          <p:cNvSpPr>
            <a:spLocks noGrp="1"/>
          </p:cNvSpPr>
          <p:nvPr>
            <p:ph type="pic" idx="2"/>
          </p:nvPr>
        </p:nvSpPr>
        <p:spPr>
          <a:xfrm>
            <a:off x="612000" y="611999"/>
            <a:ext cx="7946100" cy="3924000"/>
          </a:xfrm>
          <a:prstGeom prst="rect">
            <a:avLst/>
          </a:prstGeom>
          <a:solidFill>
            <a:srgbClr val="D8D8D8"/>
          </a:solidFill>
          <a:ln>
            <a:noFill/>
          </a:ln>
        </p:spPr>
      </p:sp>
      <p:sp>
        <p:nvSpPr>
          <p:cNvPr id="484" name="Google Shape;484;g10c36314268_0_200"/>
          <p:cNvSpPr txBox="1">
            <a:spLocks noGrp="1"/>
          </p:cNvSpPr>
          <p:nvPr>
            <p:ph type="dt" idx="10"/>
          </p:nvPr>
        </p:nvSpPr>
        <p:spPr>
          <a:xfrm>
            <a:off x="7056000" y="4788000"/>
            <a:ext cx="1440000" cy="180000"/>
          </a:xfrm>
          <a:prstGeom prst="rect">
            <a:avLst/>
          </a:prstGeom>
          <a:noFill/>
          <a:ln>
            <a:noFill/>
          </a:ln>
        </p:spPr>
        <p:txBody>
          <a:bodyPr spcFirstLastPara="1" wrap="square" lIns="0" tIns="0" rIns="0" bIns="0" anchor="t" anchorCtr="0">
            <a:noAutofit/>
          </a:bodyPr>
          <a:lstStyle>
            <a:lvl1pPr lvl="0" algn="r">
              <a:lnSpc>
                <a:spcPct val="100000"/>
              </a:lnSpc>
              <a:spcBef>
                <a:spcPts val="0"/>
              </a:spcBef>
              <a:spcAft>
                <a:spcPts val="0"/>
              </a:spcAft>
              <a:buSzPts val="1400"/>
              <a:buNone/>
              <a:defRPr>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85" name="Google Shape;485;g10c36314268_0_200"/>
          <p:cNvSpPr txBox="1">
            <a:spLocks noGrp="1"/>
          </p:cNvSpPr>
          <p:nvPr>
            <p:ph type="ftr" idx="11"/>
          </p:nvPr>
        </p:nvSpPr>
        <p:spPr>
          <a:xfrm>
            <a:off x="612000" y="4788000"/>
            <a:ext cx="3960000" cy="180000"/>
          </a:xfrm>
          <a:prstGeom prst="rect">
            <a:avLst/>
          </a:prstGeom>
          <a:noFill/>
          <a:ln>
            <a:noFill/>
          </a:ln>
        </p:spPr>
        <p:txBody>
          <a:bodyPr spcFirstLastPara="1" wrap="square" lIns="0" tIns="0" rIns="0" bIns="0" anchor="t" anchorCtr="0">
            <a:noAutofit/>
          </a:bodyPr>
          <a:lstStyle>
            <a:lvl1pPr lvl="0" algn="l">
              <a:lnSpc>
                <a:spcPct val="100000"/>
              </a:lnSpc>
              <a:spcBef>
                <a:spcPts val="0"/>
              </a:spcBef>
              <a:spcAft>
                <a:spcPts val="0"/>
              </a:spcAft>
              <a:buSzPts val="1400"/>
              <a:buNone/>
              <a:defRPr>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86" name="Google Shape;486;g10c36314268_0_200"/>
          <p:cNvSpPr txBox="1">
            <a:spLocks noGrp="1"/>
          </p:cNvSpPr>
          <p:nvPr>
            <p:ph type="sldNum" idx="12"/>
          </p:nvPr>
        </p:nvSpPr>
        <p:spPr>
          <a:xfrm>
            <a:off x="8751600" y="4788000"/>
            <a:ext cx="392400" cy="180000"/>
          </a:xfrm>
          <a:prstGeom prst="rect">
            <a:avLst/>
          </a:prstGeom>
          <a:noFill/>
          <a:ln>
            <a:noFill/>
          </a:ln>
        </p:spPr>
        <p:txBody>
          <a:bodyPr spcFirstLastPara="1" wrap="square" lIns="0" tIns="0" rIns="0" bIns="0" anchor="t" anchorCtr="0">
            <a:noAutofit/>
          </a:bodyPr>
          <a:lstStyle>
            <a:lvl1pPr marL="0" marR="0" lvl="0" indent="0" algn="l">
              <a:lnSpc>
                <a:spcPct val="100000"/>
              </a:lnSpc>
              <a:spcBef>
                <a:spcPts val="0"/>
              </a:spcBef>
              <a:spcAft>
                <a:spcPts val="0"/>
              </a:spcAft>
              <a:buClr>
                <a:srgbClr val="000000"/>
              </a:buClr>
              <a:buSzPts val="900"/>
              <a:buFont typeface="Arial"/>
              <a:buNone/>
              <a:defRPr sz="900" b="0" i="0" u="none" strike="noStrike" cap="none">
                <a:solidFill>
                  <a:schemeClr val="lt1"/>
                </a:solidFill>
                <a:latin typeface="Arial"/>
                <a:ea typeface="Arial"/>
                <a:cs typeface="Arial"/>
                <a:sym typeface="Arial"/>
              </a:defRPr>
            </a:lvl1pPr>
            <a:lvl2pPr marL="0" marR="0" lvl="1" indent="0" algn="l">
              <a:lnSpc>
                <a:spcPct val="100000"/>
              </a:lnSpc>
              <a:spcBef>
                <a:spcPts val="0"/>
              </a:spcBef>
              <a:spcAft>
                <a:spcPts val="0"/>
              </a:spcAft>
              <a:buClr>
                <a:srgbClr val="000000"/>
              </a:buClr>
              <a:buSzPts val="900"/>
              <a:buFont typeface="Arial"/>
              <a:buNone/>
              <a:defRPr sz="900" b="0" i="0" u="none" strike="noStrike" cap="none">
                <a:solidFill>
                  <a:schemeClr val="lt1"/>
                </a:solidFill>
                <a:latin typeface="Arial"/>
                <a:ea typeface="Arial"/>
                <a:cs typeface="Arial"/>
                <a:sym typeface="Arial"/>
              </a:defRPr>
            </a:lvl2pPr>
            <a:lvl3pPr marL="0" marR="0" lvl="2" indent="0" algn="l">
              <a:lnSpc>
                <a:spcPct val="100000"/>
              </a:lnSpc>
              <a:spcBef>
                <a:spcPts val="0"/>
              </a:spcBef>
              <a:spcAft>
                <a:spcPts val="0"/>
              </a:spcAft>
              <a:buClr>
                <a:srgbClr val="000000"/>
              </a:buClr>
              <a:buSzPts val="900"/>
              <a:buFont typeface="Arial"/>
              <a:buNone/>
              <a:defRPr sz="900" b="0" i="0" u="none" strike="noStrike" cap="none">
                <a:solidFill>
                  <a:schemeClr val="lt1"/>
                </a:solidFill>
                <a:latin typeface="Arial"/>
                <a:ea typeface="Arial"/>
                <a:cs typeface="Arial"/>
                <a:sym typeface="Arial"/>
              </a:defRPr>
            </a:lvl3pPr>
            <a:lvl4pPr marL="0" marR="0" lvl="3" indent="0" algn="l">
              <a:lnSpc>
                <a:spcPct val="100000"/>
              </a:lnSpc>
              <a:spcBef>
                <a:spcPts val="0"/>
              </a:spcBef>
              <a:spcAft>
                <a:spcPts val="0"/>
              </a:spcAft>
              <a:buClr>
                <a:srgbClr val="000000"/>
              </a:buClr>
              <a:buSzPts val="900"/>
              <a:buFont typeface="Arial"/>
              <a:buNone/>
              <a:defRPr sz="900" b="0" i="0" u="none" strike="noStrike" cap="none">
                <a:solidFill>
                  <a:schemeClr val="lt1"/>
                </a:solidFill>
                <a:latin typeface="Arial"/>
                <a:ea typeface="Arial"/>
                <a:cs typeface="Arial"/>
                <a:sym typeface="Arial"/>
              </a:defRPr>
            </a:lvl4pPr>
            <a:lvl5pPr marL="0" marR="0" lvl="4" indent="0" algn="l">
              <a:lnSpc>
                <a:spcPct val="100000"/>
              </a:lnSpc>
              <a:spcBef>
                <a:spcPts val="0"/>
              </a:spcBef>
              <a:spcAft>
                <a:spcPts val="0"/>
              </a:spcAft>
              <a:buClr>
                <a:srgbClr val="000000"/>
              </a:buClr>
              <a:buSzPts val="900"/>
              <a:buFont typeface="Arial"/>
              <a:buNone/>
              <a:defRPr sz="900" b="0" i="0" u="none" strike="noStrike" cap="none">
                <a:solidFill>
                  <a:schemeClr val="lt1"/>
                </a:solidFill>
                <a:latin typeface="Arial"/>
                <a:ea typeface="Arial"/>
                <a:cs typeface="Arial"/>
                <a:sym typeface="Arial"/>
              </a:defRPr>
            </a:lvl5pPr>
            <a:lvl6pPr marL="0" marR="0" lvl="5" indent="0" algn="l">
              <a:lnSpc>
                <a:spcPct val="100000"/>
              </a:lnSpc>
              <a:spcBef>
                <a:spcPts val="0"/>
              </a:spcBef>
              <a:spcAft>
                <a:spcPts val="0"/>
              </a:spcAft>
              <a:buClr>
                <a:srgbClr val="000000"/>
              </a:buClr>
              <a:buSzPts val="900"/>
              <a:buFont typeface="Arial"/>
              <a:buNone/>
              <a:defRPr sz="900" b="0" i="0" u="none" strike="noStrike" cap="none">
                <a:solidFill>
                  <a:schemeClr val="lt1"/>
                </a:solidFill>
                <a:latin typeface="Arial"/>
                <a:ea typeface="Arial"/>
                <a:cs typeface="Arial"/>
                <a:sym typeface="Arial"/>
              </a:defRPr>
            </a:lvl6pPr>
            <a:lvl7pPr marL="0" marR="0" lvl="6" indent="0" algn="l">
              <a:lnSpc>
                <a:spcPct val="100000"/>
              </a:lnSpc>
              <a:spcBef>
                <a:spcPts val="0"/>
              </a:spcBef>
              <a:spcAft>
                <a:spcPts val="0"/>
              </a:spcAft>
              <a:buClr>
                <a:srgbClr val="000000"/>
              </a:buClr>
              <a:buSzPts val="900"/>
              <a:buFont typeface="Arial"/>
              <a:buNone/>
              <a:defRPr sz="900" b="0" i="0" u="none" strike="noStrike" cap="none">
                <a:solidFill>
                  <a:schemeClr val="lt1"/>
                </a:solidFill>
                <a:latin typeface="Arial"/>
                <a:ea typeface="Arial"/>
                <a:cs typeface="Arial"/>
                <a:sym typeface="Arial"/>
              </a:defRPr>
            </a:lvl7pPr>
            <a:lvl8pPr marL="0" marR="0" lvl="7" indent="0" algn="l">
              <a:lnSpc>
                <a:spcPct val="100000"/>
              </a:lnSpc>
              <a:spcBef>
                <a:spcPts val="0"/>
              </a:spcBef>
              <a:spcAft>
                <a:spcPts val="0"/>
              </a:spcAft>
              <a:buClr>
                <a:srgbClr val="000000"/>
              </a:buClr>
              <a:buSzPts val="900"/>
              <a:buFont typeface="Arial"/>
              <a:buNone/>
              <a:defRPr sz="900" b="0" i="0" u="none" strike="noStrike" cap="none">
                <a:solidFill>
                  <a:schemeClr val="lt1"/>
                </a:solidFill>
                <a:latin typeface="Arial"/>
                <a:ea typeface="Arial"/>
                <a:cs typeface="Arial"/>
                <a:sym typeface="Arial"/>
              </a:defRPr>
            </a:lvl8pPr>
            <a:lvl9pPr marL="0" marR="0" lvl="8" indent="0" algn="l">
              <a:lnSpc>
                <a:spcPct val="100000"/>
              </a:lnSpc>
              <a:spcBef>
                <a:spcPts val="0"/>
              </a:spcBef>
              <a:spcAft>
                <a:spcPts val="0"/>
              </a:spcAft>
              <a:buClr>
                <a:srgbClr val="000000"/>
              </a:buClr>
              <a:buSzPts val="900"/>
              <a:buFont typeface="Arial"/>
              <a:buNone/>
              <a:defRPr sz="900" b="0" i="0" u="none" strike="noStrike" cap="none">
                <a:solidFill>
                  <a:schemeClr val="lt1"/>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nl-NL"/>
              <a:t>‹nr.›</a:t>
            </a:fld>
            <a:endParaRPr/>
          </a:p>
        </p:txBody>
      </p:sp>
    </p:spTree>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matchingName="Afsluiting" type="blank">
  <p:cSld name="BLANK">
    <p:bg>
      <p:bgPr>
        <a:solidFill>
          <a:schemeClr val="dk2"/>
        </a:solidFill>
        <a:effectLst/>
      </p:bgPr>
    </p:bg>
    <p:spTree>
      <p:nvGrpSpPr>
        <p:cNvPr id="1" name="Shape 487"/>
        <p:cNvGrpSpPr/>
        <p:nvPr/>
      </p:nvGrpSpPr>
      <p:grpSpPr>
        <a:xfrm>
          <a:off x="0" y="0"/>
          <a:ext cx="0" cy="0"/>
          <a:chOff x="0" y="0"/>
          <a:chExt cx="0" cy="0"/>
        </a:xfrm>
      </p:grpSpPr>
      <p:pic>
        <p:nvPicPr>
          <p:cNvPr id="488" name="Google Shape;488;g10c36314268_0_205" descr="Afbeelding met tekst&#10;&#10;Automatisch gegenereerde beschrijving"/>
          <p:cNvPicPr preferRelativeResize="0"/>
          <p:nvPr/>
        </p:nvPicPr>
        <p:blipFill rotWithShape="1">
          <a:blip r:embed="rId2">
            <a:alphaModFix/>
          </a:blip>
          <a:srcRect/>
          <a:stretch/>
        </p:blipFill>
        <p:spPr>
          <a:xfrm>
            <a:off x="2618575" y="989570"/>
            <a:ext cx="3763173" cy="2659253"/>
          </a:xfrm>
          <a:prstGeom prst="rect">
            <a:avLst/>
          </a:prstGeom>
          <a:noFill/>
          <a:ln>
            <a:noFill/>
          </a:ln>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matchingName="Tekst met foto 2">
  <p:cSld name="Tekst met foto 2">
    <p:spTree>
      <p:nvGrpSpPr>
        <p:cNvPr id="1" name="Shape 51"/>
        <p:cNvGrpSpPr/>
        <p:nvPr/>
      </p:nvGrpSpPr>
      <p:grpSpPr>
        <a:xfrm>
          <a:off x="0" y="0"/>
          <a:ext cx="0" cy="0"/>
          <a:chOff x="0" y="0"/>
          <a:chExt cx="0" cy="0"/>
        </a:xfrm>
      </p:grpSpPr>
      <p:sp>
        <p:nvSpPr>
          <p:cNvPr id="52" name="Google Shape;52;p68"/>
          <p:cNvSpPr/>
          <p:nvPr/>
        </p:nvSpPr>
        <p:spPr>
          <a:xfrm>
            <a:off x="0" y="0"/>
            <a:ext cx="4572000" cy="5144400"/>
          </a:xfrm>
          <a:prstGeom prst="rect">
            <a:avLst/>
          </a:prstGeom>
          <a:solidFill>
            <a:schemeClr val="dk2"/>
          </a:soli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000000"/>
              </a:buClr>
              <a:buSzPts val="1350"/>
              <a:buFont typeface="Arial"/>
              <a:buNone/>
            </a:pPr>
            <a:endParaRPr sz="1350" b="0" i="0" u="none" strike="noStrike" cap="none">
              <a:solidFill>
                <a:schemeClr val="accent1"/>
              </a:solidFill>
              <a:latin typeface="Arial"/>
              <a:ea typeface="Arial"/>
              <a:cs typeface="Arial"/>
              <a:sym typeface="Arial"/>
            </a:endParaRPr>
          </a:p>
        </p:txBody>
      </p:sp>
      <p:sp>
        <p:nvSpPr>
          <p:cNvPr id="53" name="Google Shape;53;p68"/>
          <p:cNvSpPr txBox="1">
            <a:spLocks noGrp="1"/>
          </p:cNvSpPr>
          <p:nvPr>
            <p:ph type="title"/>
          </p:nvPr>
        </p:nvSpPr>
        <p:spPr>
          <a:xfrm>
            <a:off x="432000" y="899999"/>
            <a:ext cx="2878230" cy="3455999"/>
          </a:xfrm>
          <a:prstGeom prst="rect">
            <a:avLst/>
          </a:prstGeom>
          <a:noFill/>
          <a:ln>
            <a:noFill/>
          </a:ln>
        </p:spPr>
        <p:txBody>
          <a:bodyPr spcFirstLastPara="1" wrap="square" lIns="0" tIns="0" rIns="0" bIns="0" anchor="t" anchorCtr="0">
            <a:noAutofit/>
          </a:bodyPr>
          <a:lstStyle>
            <a:lvl1pPr lvl="0" algn="l">
              <a:lnSpc>
                <a:spcPct val="90000"/>
              </a:lnSpc>
              <a:spcBef>
                <a:spcPts val="0"/>
              </a:spcBef>
              <a:spcAft>
                <a:spcPts val="0"/>
              </a:spcAft>
              <a:buClr>
                <a:schemeClr val="lt1"/>
              </a:buClr>
              <a:buSzPts val="3700"/>
              <a:buFont typeface="Arial"/>
              <a:buNone/>
              <a:defRPr sz="3700">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4" name="Google Shape;54;p68"/>
          <p:cNvSpPr txBox="1">
            <a:spLocks noGrp="1"/>
          </p:cNvSpPr>
          <p:nvPr>
            <p:ph type="dt" idx="10"/>
          </p:nvPr>
        </p:nvSpPr>
        <p:spPr>
          <a:xfrm>
            <a:off x="7056000" y="4788000"/>
            <a:ext cx="1440000" cy="180000"/>
          </a:xfrm>
          <a:prstGeom prst="rect">
            <a:avLst/>
          </a:prstGeom>
          <a:noFill/>
          <a:ln>
            <a:noFill/>
          </a:ln>
        </p:spPr>
        <p:txBody>
          <a:bodyPr spcFirstLastPara="1" wrap="square" lIns="0" tIns="0" rIns="0" bIns="0" anchor="t"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5" name="Google Shape;55;p68"/>
          <p:cNvSpPr txBox="1">
            <a:spLocks noGrp="1"/>
          </p:cNvSpPr>
          <p:nvPr>
            <p:ph type="ftr" idx="11"/>
          </p:nvPr>
        </p:nvSpPr>
        <p:spPr>
          <a:xfrm>
            <a:off x="612000" y="4788000"/>
            <a:ext cx="3960000" cy="180000"/>
          </a:xfrm>
          <a:prstGeom prst="rect">
            <a:avLst/>
          </a:prstGeom>
          <a:noFill/>
          <a:ln>
            <a:noFill/>
          </a:ln>
        </p:spPr>
        <p:txBody>
          <a:bodyPr spcFirstLastPara="1" wrap="square" lIns="0" tIns="0" rIns="0" bIns="0" anchor="t" anchorCtr="0">
            <a:noAutofit/>
          </a:bodyPr>
          <a:lstStyle>
            <a:lvl1pPr lvl="0" algn="l">
              <a:lnSpc>
                <a:spcPct val="100000"/>
              </a:lnSpc>
              <a:spcBef>
                <a:spcPts val="0"/>
              </a:spcBef>
              <a:spcAft>
                <a:spcPts val="0"/>
              </a:spcAft>
              <a:buSzPts val="1400"/>
              <a:buNone/>
              <a:defRPr>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6" name="Google Shape;56;p68"/>
          <p:cNvSpPr txBox="1">
            <a:spLocks noGrp="1"/>
          </p:cNvSpPr>
          <p:nvPr>
            <p:ph type="sldNum" idx="12"/>
          </p:nvPr>
        </p:nvSpPr>
        <p:spPr>
          <a:xfrm>
            <a:off x="8751600" y="4788000"/>
            <a:ext cx="392400" cy="180000"/>
          </a:xfrm>
          <a:prstGeom prst="rect">
            <a:avLst/>
          </a:prstGeom>
          <a:noFill/>
          <a:ln>
            <a:noFill/>
          </a:ln>
        </p:spPr>
        <p:txBody>
          <a:bodyPr spcFirstLastPara="1" wrap="square" lIns="0" tIns="0" rIns="0" bIns="0" anchor="t" anchorCtr="0">
            <a:noAutofit/>
          </a:bodyPr>
          <a:lstStyle>
            <a:lvl1pPr marL="0" marR="0" lvl="0" indent="0" algn="l">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1pPr>
            <a:lvl2pPr marL="0" marR="0" lvl="1" indent="0" algn="l">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2pPr>
            <a:lvl3pPr marL="0" marR="0" lvl="2" indent="0" algn="l">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3pPr>
            <a:lvl4pPr marL="0" marR="0" lvl="3" indent="0" algn="l">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4pPr>
            <a:lvl5pPr marL="0" marR="0" lvl="4" indent="0" algn="l">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5pPr>
            <a:lvl6pPr marL="0" marR="0" lvl="5" indent="0" algn="l">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6pPr>
            <a:lvl7pPr marL="0" marR="0" lvl="6" indent="0" algn="l">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7pPr>
            <a:lvl8pPr marL="0" marR="0" lvl="7" indent="0" algn="l">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8pPr>
            <a:lvl9pPr marL="0" marR="0" lvl="8" indent="0" algn="l">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nl-NL"/>
              <a:t>‹nr.›</a:t>
            </a:fld>
            <a:endParaRPr/>
          </a:p>
        </p:txBody>
      </p:sp>
      <p:sp>
        <p:nvSpPr>
          <p:cNvPr id="57" name="Google Shape;57;p68"/>
          <p:cNvSpPr>
            <a:spLocks noGrp="1"/>
          </p:cNvSpPr>
          <p:nvPr>
            <p:ph type="pic" idx="2"/>
          </p:nvPr>
        </p:nvSpPr>
        <p:spPr>
          <a:xfrm>
            <a:off x="3564000" y="900000"/>
            <a:ext cx="5580000" cy="3456000"/>
          </a:xfrm>
          <a:prstGeom prst="rect">
            <a:avLst/>
          </a:prstGeom>
          <a:solidFill>
            <a:srgbClr val="D8D8D8"/>
          </a:solidFill>
          <a:ln>
            <a:noFill/>
          </a:ln>
        </p:spPr>
      </p:sp>
      <p:sp>
        <p:nvSpPr>
          <p:cNvPr id="58" name="Google Shape;58;p68"/>
          <p:cNvSpPr txBox="1">
            <a:spLocks noGrp="1"/>
          </p:cNvSpPr>
          <p:nvPr>
            <p:ph type="body" idx="1"/>
          </p:nvPr>
        </p:nvSpPr>
        <p:spPr>
          <a:xfrm>
            <a:off x="8751600" y="396670"/>
            <a:ext cx="392400" cy="1670400"/>
          </a:xfrm>
          <a:prstGeom prst="rect">
            <a:avLst/>
          </a:prstGeom>
          <a:blipFill rotWithShape="1">
            <a:blip r:embed="rId2">
              <a:alphaModFix/>
            </a:blip>
            <a:stretch>
              <a:fillRect l="144" r="-141"/>
            </a:stretch>
          </a:blipFill>
          <a:ln>
            <a:noFill/>
          </a:ln>
        </p:spPr>
        <p:txBody>
          <a:bodyPr spcFirstLastPara="1" wrap="square" lIns="0" tIns="0" rIns="0" bIns="0" anchor="t" anchorCtr="0">
            <a:noAutofit/>
          </a:bodyPr>
          <a:lstStyle>
            <a:lvl1pPr marL="457200" lvl="0" indent="-228600" algn="l">
              <a:lnSpc>
                <a:spcPct val="166666"/>
              </a:lnSpc>
              <a:spcBef>
                <a:spcPts val="0"/>
              </a:spcBef>
              <a:spcAft>
                <a:spcPts val="0"/>
              </a:spcAft>
              <a:buClr>
                <a:schemeClr val="dk2"/>
              </a:buClr>
              <a:buSzPts val="1200"/>
              <a:buNone/>
              <a:defRPr sz="1200"/>
            </a:lvl1pPr>
            <a:lvl2pPr marL="914400" lvl="1" indent="-228600" algn="l">
              <a:lnSpc>
                <a:spcPct val="190476"/>
              </a:lnSpc>
              <a:spcBef>
                <a:spcPts val="0"/>
              </a:spcBef>
              <a:spcAft>
                <a:spcPts val="0"/>
              </a:spcAft>
              <a:buClr>
                <a:schemeClr val="dk2"/>
              </a:buClr>
              <a:buSzPts val="1050"/>
              <a:buNone/>
              <a:defRPr sz="1050"/>
            </a:lvl2pPr>
            <a:lvl3pPr marL="1371600" lvl="2" indent="-228600" algn="l">
              <a:lnSpc>
                <a:spcPct val="222222"/>
              </a:lnSpc>
              <a:spcBef>
                <a:spcPts val="0"/>
              </a:spcBef>
              <a:spcAft>
                <a:spcPts val="0"/>
              </a:spcAft>
              <a:buClr>
                <a:schemeClr val="dk2"/>
              </a:buClr>
              <a:buSzPts val="900"/>
              <a:buNone/>
              <a:defRPr sz="900"/>
            </a:lvl3pPr>
            <a:lvl4pPr marL="1828800" lvl="3" indent="-228600" algn="l">
              <a:lnSpc>
                <a:spcPct val="266666"/>
              </a:lnSpc>
              <a:spcBef>
                <a:spcPts val="0"/>
              </a:spcBef>
              <a:spcAft>
                <a:spcPts val="0"/>
              </a:spcAft>
              <a:buClr>
                <a:schemeClr val="dk2"/>
              </a:buClr>
              <a:buSzPts val="750"/>
              <a:buNone/>
              <a:defRPr sz="750"/>
            </a:lvl4pPr>
            <a:lvl5pPr marL="2286000" lvl="4" indent="-228600" algn="l">
              <a:lnSpc>
                <a:spcPct val="266666"/>
              </a:lnSpc>
              <a:spcBef>
                <a:spcPts val="0"/>
              </a:spcBef>
              <a:spcAft>
                <a:spcPts val="0"/>
              </a:spcAft>
              <a:buClr>
                <a:schemeClr val="dk2"/>
              </a:buClr>
              <a:buSzPts val="750"/>
              <a:buNone/>
              <a:defRPr sz="750"/>
            </a:lvl5pPr>
            <a:lvl6pPr marL="2743200" lvl="5" indent="-228600" algn="l">
              <a:lnSpc>
                <a:spcPct val="90000"/>
              </a:lnSpc>
              <a:spcBef>
                <a:spcPts val="375"/>
              </a:spcBef>
              <a:spcAft>
                <a:spcPts val="0"/>
              </a:spcAft>
              <a:buClr>
                <a:schemeClr val="dk1"/>
              </a:buClr>
              <a:buSzPts val="750"/>
              <a:buNone/>
              <a:defRPr sz="750"/>
            </a:lvl6pPr>
            <a:lvl7pPr marL="3200400" lvl="6" indent="-228600" algn="l">
              <a:lnSpc>
                <a:spcPct val="90000"/>
              </a:lnSpc>
              <a:spcBef>
                <a:spcPts val="375"/>
              </a:spcBef>
              <a:spcAft>
                <a:spcPts val="0"/>
              </a:spcAft>
              <a:buClr>
                <a:schemeClr val="dk1"/>
              </a:buClr>
              <a:buSzPts val="750"/>
              <a:buNone/>
              <a:defRPr sz="750"/>
            </a:lvl7pPr>
            <a:lvl8pPr marL="3657600" lvl="7" indent="-228600" algn="l">
              <a:lnSpc>
                <a:spcPct val="90000"/>
              </a:lnSpc>
              <a:spcBef>
                <a:spcPts val="375"/>
              </a:spcBef>
              <a:spcAft>
                <a:spcPts val="0"/>
              </a:spcAft>
              <a:buClr>
                <a:schemeClr val="dk1"/>
              </a:buClr>
              <a:buSzPts val="750"/>
              <a:buNone/>
              <a:defRPr sz="750"/>
            </a:lvl8pPr>
            <a:lvl9pPr marL="4114800" lvl="8" indent="-228600" algn="l">
              <a:lnSpc>
                <a:spcPct val="90000"/>
              </a:lnSpc>
              <a:spcBef>
                <a:spcPts val="375"/>
              </a:spcBef>
              <a:spcAft>
                <a:spcPts val="0"/>
              </a:spcAft>
              <a:buClr>
                <a:schemeClr val="dk1"/>
              </a:buClr>
              <a:buSzPts val="750"/>
              <a:buNone/>
              <a:defRPr sz="750"/>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matchingName="Tekst met foto 3">
  <p:cSld name="Tekst met foto 3">
    <p:spTree>
      <p:nvGrpSpPr>
        <p:cNvPr id="1" name="Shape 59"/>
        <p:cNvGrpSpPr/>
        <p:nvPr/>
      </p:nvGrpSpPr>
      <p:grpSpPr>
        <a:xfrm>
          <a:off x="0" y="0"/>
          <a:ext cx="0" cy="0"/>
          <a:chOff x="0" y="0"/>
          <a:chExt cx="0" cy="0"/>
        </a:xfrm>
      </p:grpSpPr>
      <p:sp>
        <p:nvSpPr>
          <p:cNvPr id="60" name="Google Shape;60;p69"/>
          <p:cNvSpPr/>
          <p:nvPr/>
        </p:nvSpPr>
        <p:spPr>
          <a:xfrm>
            <a:off x="0" y="0"/>
            <a:ext cx="4572000" cy="5144400"/>
          </a:xfrm>
          <a:prstGeom prst="rect">
            <a:avLst/>
          </a:prstGeom>
          <a:solidFill>
            <a:schemeClr val="dk2"/>
          </a:soli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000000"/>
              </a:buClr>
              <a:buSzPts val="1350"/>
              <a:buFont typeface="Arial"/>
              <a:buNone/>
            </a:pPr>
            <a:endParaRPr sz="1350" b="0" i="0" u="none" strike="noStrike" cap="none">
              <a:solidFill>
                <a:schemeClr val="accent1"/>
              </a:solidFill>
              <a:latin typeface="Arial"/>
              <a:ea typeface="Arial"/>
              <a:cs typeface="Arial"/>
              <a:sym typeface="Arial"/>
            </a:endParaRPr>
          </a:p>
        </p:txBody>
      </p:sp>
      <p:sp>
        <p:nvSpPr>
          <p:cNvPr id="61" name="Google Shape;61;p69"/>
          <p:cNvSpPr>
            <a:spLocks noGrp="1"/>
          </p:cNvSpPr>
          <p:nvPr>
            <p:ph type="pic" idx="2"/>
          </p:nvPr>
        </p:nvSpPr>
        <p:spPr>
          <a:xfrm>
            <a:off x="3564000" y="0"/>
            <a:ext cx="5580000" cy="3240000"/>
          </a:xfrm>
          <a:prstGeom prst="rect">
            <a:avLst/>
          </a:prstGeom>
          <a:solidFill>
            <a:srgbClr val="D8D8D8"/>
          </a:solidFill>
          <a:ln>
            <a:noFill/>
          </a:ln>
        </p:spPr>
      </p:sp>
      <p:sp>
        <p:nvSpPr>
          <p:cNvPr id="62" name="Google Shape;62;p69"/>
          <p:cNvSpPr txBox="1">
            <a:spLocks noGrp="1"/>
          </p:cNvSpPr>
          <p:nvPr>
            <p:ph type="title"/>
          </p:nvPr>
        </p:nvSpPr>
        <p:spPr>
          <a:xfrm>
            <a:off x="432000" y="899999"/>
            <a:ext cx="2700000" cy="1440000"/>
          </a:xfrm>
          <a:prstGeom prst="rect">
            <a:avLst/>
          </a:prstGeom>
          <a:noFill/>
          <a:ln>
            <a:noFill/>
          </a:ln>
        </p:spPr>
        <p:txBody>
          <a:bodyPr spcFirstLastPara="1" wrap="square" lIns="0" tIns="0" rIns="0" bIns="0" anchor="t" anchorCtr="0">
            <a:noAutofit/>
          </a:bodyPr>
          <a:lstStyle>
            <a:lvl1pPr lvl="0" algn="l">
              <a:lnSpc>
                <a:spcPct val="90000"/>
              </a:lnSpc>
              <a:spcBef>
                <a:spcPts val="0"/>
              </a:spcBef>
              <a:spcAft>
                <a:spcPts val="0"/>
              </a:spcAft>
              <a:buClr>
                <a:schemeClr val="lt1"/>
              </a:buClr>
              <a:buSzPts val="3700"/>
              <a:buFont typeface="Arial"/>
              <a:buNone/>
              <a:defRPr sz="3700">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3" name="Google Shape;63;p69"/>
          <p:cNvSpPr txBox="1">
            <a:spLocks noGrp="1"/>
          </p:cNvSpPr>
          <p:nvPr>
            <p:ph type="dt" idx="10"/>
          </p:nvPr>
        </p:nvSpPr>
        <p:spPr>
          <a:xfrm>
            <a:off x="7056000" y="4788000"/>
            <a:ext cx="1440000" cy="180000"/>
          </a:xfrm>
          <a:prstGeom prst="rect">
            <a:avLst/>
          </a:prstGeom>
          <a:noFill/>
          <a:ln>
            <a:noFill/>
          </a:ln>
        </p:spPr>
        <p:txBody>
          <a:bodyPr spcFirstLastPara="1" wrap="square" lIns="0" tIns="0" rIns="0" bIns="0" anchor="t"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4" name="Google Shape;64;p69"/>
          <p:cNvSpPr txBox="1">
            <a:spLocks noGrp="1"/>
          </p:cNvSpPr>
          <p:nvPr>
            <p:ph type="ftr" idx="11"/>
          </p:nvPr>
        </p:nvSpPr>
        <p:spPr>
          <a:xfrm>
            <a:off x="612000" y="4788000"/>
            <a:ext cx="3960000" cy="180000"/>
          </a:xfrm>
          <a:prstGeom prst="rect">
            <a:avLst/>
          </a:prstGeom>
          <a:noFill/>
          <a:ln>
            <a:noFill/>
          </a:ln>
        </p:spPr>
        <p:txBody>
          <a:bodyPr spcFirstLastPara="1" wrap="square" lIns="0" tIns="0" rIns="0" bIns="0" anchor="t" anchorCtr="0">
            <a:noAutofit/>
          </a:bodyPr>
          <a:lstStyle>
            <a:lvl1pPr lvl="0" algn="l">
              <a:lnSpc>
                <a:spcPct val="100000"/>
              </a:lnSpc>
              <a:spcBef>
                <a:spcPts val="0"/>
              </a:spcBef>
              <a:spcAft>
                <a:spcPts val="0"/>
              </a:spcAft>
              <a:buSzPts val="1400"/>
              <a:buNone/>
              <a:defRPr>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5" name="Google Shape;65;p69"/>
          <p:cNvSpPr txBox="1">
            <a:spLocks noGrp="1"/>
          </p:cNvSpPr>
          <p:nvPr>
            <p:ph type="sldNum" idx="12"/>
          </p:nvPr>
        </p:nvSpPr>
        <p:spPr>
          <a:xfrm>
            <a:off x="8751600" y="4788000"/>
            <a:ext cx="392400" cy="180000"/>
          </a:xfrm>
          <a:prstGeom prst="rect">
            <a:avLst/>
          </a:prstGeom>
          <a:noFill/>
          <a:ln>
            <a:noFill/>
          </a:ln>
        </p:spPr>
        <p:txBody>
          <a:bodyPr spcFirstLastPara="1" wrap="square" lIns="0" tIns="0" rIns="0" bIns="0" anchor="t" anchorCtr="0">
            <a:noAutofit/>
          </a:bodyPr>
          <a:lstStyle>
            <a:lvl1pPr marL="0" marR="0" lvl="0" indent="0" algn="l">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1pPr>
            <a:lvl2pPr marL="0" marR="0" lvl="1" indent="0" algn="l">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2pPr>
            <a:lvl3pPr marL="0" marR="0" lvl="2" indent="0" algn="l">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3pPr>
            <a:lvl4pPr marL="0" marR="0" lvl="3" indent="0" algn="l">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4pPr>
            <a:lvl5pPr marL="0" marR="0" lvl="4" indent="0" algn="l">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5pPr>
            <a:lvl6pPr marL="0" marR="0" lvl="5" indent="0" algn="l">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6pPr>
            <a:lvl7pPr marL="0" marR="0" lvl="6" indent="0" algn="l">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7pPr>
            <a:lvl8pPr marL="0" marR="0" lvl="7" indent="0" algn="l">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8pPr>
            <a:lvl9pPr marL="0" marR="0" lvl="8" indent="0" algn="l">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nl-NL"/>
              <a:t>‹nr.›</a:t>
            </a:fld>
            <a:endParaRPr/>
          </a:p>
        </p:txBody>
      </p:sp>
      <p:sp>
        <p:nvSpPr>
          <p:cNvPr id="66" name="Google Shape;66;p69"/>
          <p:cNvSpPr txBox="1">
            <a:spLocks noGrp="1"/>
          </p:cNvSpPr>
          <p:nvPr>
            <p:ph type="body" idx="1"/>
          </p:nvPr>
        </p:nvSpPr>
        <p:spPr>
          <a:xfrm>
            <a:off x="8751600" y="396670"/>
            <a:ext cx="392400" cy="1670400"/>
          </a:xfrm>
          <a:prstGeom prst="rect">
            <a:avLst/>
          </a:prstGeom>
          <a:blipFill rotWithShape="1">
            <a:blip r:embed="rId2">
              <a:alphaModFix/>
            </a:blip>
            <a:stretch>
              <a:fillRect l="144" r="-141"/>
            </a:stretch>
          </a:blipFill>
          <a:ln>
            <a:noFill/>
          </a:ln>
        </p:spPr>
        <p:txBody>
          <a:bodyPr spcFirstLastPara="1" wrap="square" lIns="0" tIns="0" rIns="0" bIns="0" anchor="t" anchorCtr="0">
            <a:noAutofit/>
          </a:bodyPr>
          <a:lstStyle>
            <a:lvl1pPr marL="457200" lvl="0" indent="-228600" algn="l">
              <a:lnSpc>
                <a:spcPct val="166666"/>
              </a:lnSpc>
              <a:spcBef>
                <a:spcPts val="0"/>
              </a:spcBef>
              <a:spcAft>
                <a:spcPts val="0"/>
              </a:spcAft>
              <a:buClr>
                <a:schemeClr val="dk2"/>
              </a:buClr>
              <a:buSzPts val="1200"/>
              <a:buNone/>
              <a:defRPr sz="1200"/>
            </a:lvl1pPr>
            <a:lvl2pPr marL="914400" lvl="1" indent="-228600" algn="l">
              <a:lnSpc>
                <a:spcPct val="190476"/>
              </a:lnSpc>
              <a:spcBef>
                <a:spcPts val="0"/>
              </a:spcBef>
              <a:spcAft>
                <a:spcPts val="0"/>
              </a:spcAft>
              <a:buClr>
                <a:schemeClr val="dk2"/>
              </a:buClr>
              <a:buSzPts val="1050"/>
              <a:buNone/>
              <a:defRPr sz="1050"/>
            </a:lvl2pPr>
            <a:lvl3pPr marL="1371600" lvl="2" indent="-228600" algn="l">
              <a:lnSpc>
                <a:spcPct val="222222"/>
              </a:lnSpc>
              <a:spcBef>
                <a:spcPts val="0"/>
              </a:spcBef>
              <a:spcAft>
                <a:spcPts val="0"/>
              </a:spcAft>
              <a:buClr>
                <a:schemeClr val="dk2"/>
              </a:buClr>
              <a:buSzPts val="900"/>
              <a:buNone/>
              <a:defRPr sz="900"/>
            </a:lvl3pPr>
            <a:lvl4pPr marL="1828800" lvl="3" indent="-228600" algn="l">
              <a:lnSpc>
                <a:spcPct val="266666"/>
              </a:lnSpc>
              <a:spcBef>
                <a:spcPts val="0"/>
              </a:spcBef>
              <a:spcAft>
                <a:spcPts val="0"/>
              </a:spcAft>
              <a:buClr>
                <a:schemeClr val="dk2"/>
              </a:buClr>
              <a:buSzPts val="750"/>
              <a:buNone/>
              <a:defRPr sz="750"/>
            </a:lvl4pPr>
            <a:lvl5pPr marL="2286000" lvl="4" indent="-228600" algn="l">
              <a:lnSpc>
                <a:spcPct val="266666"/>
              </a:lnSpc>
              <a:spcBef>
                <a:spcPts val="0"/>
              </a:spcBef>
              <a:spcAft>
                <a:spcPts val="0"/>
              </a:spcAft>
              <a:buClr>
                <a:schemeClr val="dk2"/>
              </a:buClr>
              <a:buSzPts val="750"/>
              <a:buNone/>
              <a:defRPr sz="750"/>
            </a:lvl5pPr>
            <a:lvl6pPr marL="2743200" lvl="5" indent="-228600" algn="l">
              <a:lnSpc>
                <a:spcPct val="90000"/>
              </a:lnSpc>
              <a:spcBef>
                <a:spcPts val="375"/>
              </a:spcBef>
              <a:spcAft>
                <a:spcPts val="0"/>
              </a:spcAft>
              <a:buClr>
                <a:schemeClr val="dk1"/>
              </a:buClr>
              <a:buSzPts val="750"/>
              <a:buNone/>
              <a:defRPr sz="750"/>
            </a:lvl6pPr>
            <a:lvl7pPr marL="3200400" lvl="6" indent="-228600" algn="l">
              <a:lnSpc>
                <a:spcPct val="90000"/>
              </a:lnSpc>
              <a:spcBef>
                <a:spcPts val="375"/>
              </a:spcBef>
              <a:spcAft>
                <a:spcPts val="0"/>
              </a:spcAft>
              <a:buClr>
                <a:schemeClr val="dk1"/>
              </a:buClr>
              <a:buSzPts val="750"/>
              <a:buNone/>
              <a:defRPr sz="750"/>
            </a:lvl7pPr>
            <a:lvl8pPr marL="3657600" lvl="7" indent="-228600" algn="l">
              <a:lnSpc>
                <a:spcPct val="90000"/>
              </a:lnSpc>
              <a:spcBef>
                <a:spcPts val="375"/>
              </a:spcBef>
              <a:spcAft>
                <a:spcPts val="0"/>
              </a:spcAft>
              <a:buClr>
                <a:schemeClr val="dk1"/>
              </a:buClr>
              <a:buSzPts val="750"/>
              <a:buNone/>
              <a:defRPr sz="750"/>
            </a:lvl8pPr>
            <a:lvl9pPr marL="4114800" lvl="8" indent="-228600" algn="l">
              <a:lnSpc>
                <a:spcPct val="90000"/>
              </a:lnSpc>
              <a:spcBef>
                <a:spcPts val="375"/>
              </a:spcBef>
              <a:spcAft>
                <a:spcPts val="0"/>
              </a:spcAft>
              <a:buClr>
                <a:schemeClr val="dk1"/>
              </a:buClr>
              <a:buSzPts val="750"/>
              <a:buNone/>
              <a:defRPr sz="750"/>
            </a:lvl9pPr>
          </a:lstStyle>
          <a:p>
            <a:endParaRPr/>
          </a:p>
        </p:txBody>
      </p:sp>
      <p:sp>
        <p:nvSpPr>
          <p:cNvPr id="67" name="Google Shape;67;p69"/>
          <p:cNvSpPr txBox="1">
            <a:spLocks noGrp="1"/>
          </p:cNvSpPr>
          <p:nvPr>
            <p:ph type="body" idx="3"/>
          </p:nvPr>
        </p:nvSpPr>
        <p:spPr>
          <a:xfrm>
            <a:off x="5040000" y="3672000"/>
            <a:ext cx="3672000" cy="1008000"/>
          </a:xfrm>
          <a:prstGeom prst="rect">
            <a:avLst/>
          </a:prstGeom>
          <a:noFill/>
          <a:ln>
            <a:noFill/>
          </a:ln>
        </p:spPr>
        <p:txBody>
          <a:bodyPr spcFirstLastPara="1" wrap="square" lIns="0" tIns="0" rIns="0" bIns="0" anchor="t" anchorCtr="0">
            <a:noAutofit/>
          </a:bodyPr>
          <a:lstStyle>
            <a:lvl1pPr marL="457200" lvl="0" indent="-228600" algn="l">
              <a:lnSpc>
                <a:spcPct val="117647"/>
              </a:lnSpc>
              <a:spcBef>
                <a:spcPts val="0"/>
              </a:spcBef>
              <a:spcAft>
                <a:spcPts val="0"/>
              </a:spcAft>
              <a:buClr>
                <a:schemeClr val="dk2"/>
              </a:buClr>
              <a:buSzPts val="1700"/>
              <a:buNone/>
              <a:defRPr sz="1700">
                <a:solidFill>
                  <a:schemeClr val="dk2"/>
                </a:solidFill>
              </a:defRPr>
            </a:lvl1pPr>
            <a:lvl2pPr marL="914400" lvl="1" indent="-228600" algn="l">
              <a:lnSpc>
                <a:spcPct val="190476"/>
              </a:lnSpc>
              <a:spcBef>
                <a:spcPts val="0"/>
              </a:spcBef>
              <a:spcAft>
                <a:spcPts val="0"/>
              </a:spcAft>
              <a:buClr>
                <a:schemeClr val="dk2"/>
              </a:buClr>
              <a:buSzPts val="1050"/>
              <a:buNone/>
              <a:defRPr sz="1050"/>
            </a:lvl2pPr>
            <a:lvl3pPr marL="1371600" lvl="2" indent="-228600" algn="l">
              <a:lnSpc>
                <a:spcPct val="222222"/>
              </a:lnSpc>
              <a:spcBef>
                <a:spcPts val="0"/>
              </a:spcBef>
              <a:spcAft>
                <a:spcPts val="0"/>
              </a:spcAft>
              <a:buClr>
                <a:schemeClr val="dk2"/>
              </a:buClr>
              <a:buSzPts val="900"/>
              <a:buNone/>
              <a:defRPr sz="900"/>
            </a:lvl3pPr>
            <a:lvl4pPr marL="1828800" lvl="3" indent="-228600" algn="l">
              <a:lnSpc>
                <a:spcPct val="266666"/>
              </a:lnSpc>
              <a:spcBef>
                <a:spcPts val="0"/>
              </a:spcBef>
              <a:spcAft>
                <a:spcPts val="0"/>
              </a:spcAft>
              <a:buClr>
                <a:schemeClr val="dk2"/>
              </a:buClr>
              <a:buSzPts val="750"/>
              <a:buNone/>
              <a:defRPr sz="750"/>
            </a:lvl4pPr>
            <a:lvl5pPr marL="2286000" lvl="4" indent="-228600" algn="l">
              <a:lnSpc>
                <a:spcPct val="266666"/>
              </a:lnSpc>
              <a:spcBef>
                <a:spcPts val="0"/>
              </a:spcBef>
              <a:spcAft>
                <a:spcPts val="0"/>
              </a:spcAft>
              <a:buClr>
                <a:schemeClr val="dk2"/>
              </a:buClr>
              <a:buSzPts val="750"/>
              <a:buNone/>
              <a:defRPr sz="750"/>
            </a:lvl5pPr>
            <a:lvl6pPr marL="2743200" lvl="5" indent="-228600" algn="l">
              <a:lnSpc>
                <a:spcPct val="90000"/>
              </a:lnSpc>
              <a:spcBef>
                <a:spcPts val="375"/>
              </a:spcBef>
              <a:spcAft>
                <a:spcPts val="0"/>
              </a:spcAft>
              <a:buClr>
                <a:schemeClr val="dk1"/>
              </a:buClr>
              <a:buSzPts val="750"/>
              <a:buNone/>
              <a:defRPr sz="750"/>
            </a:lvl6pPr>
            <a:lvl7pPr marL="3200400" lvl="6" indent="-228600" algn="l">
              <a:lnSpc>
                <a:spcPct val="90000"/>
              </a:lnSpc>
              <a:spcBef>
                <a:spcPts val="375"/>
              </a:spcBef>
              <a:spcAft>
                <a:spcPts val="0"/>
              </a:spcAft>
              <a:buClr>
                <a:schemeClr val="dk1"/>
              </a:buClr>
              <a:buSzPts val="750"/>
              <a:buNone/>
              <a:defRPr sz="750"/>
            </a:lvl7pPr>
            <a:lvl8pPr marL="3657600" lvl="7" indent="-228600" algn="l">
              <a:lnSpc>
                <a:spcPct val="90000"/>
              </a:lnSpc>
              <a:spcBef>
                <a:spcPts val="375"/>
              </a:spcBef>
              <a:spcAft>
                <a:spcPts val="0"/>
              </a:spcAft>
              <a:buClr>
                <a:schemeClr val="dk1"/>
              </a:buClr>
              <a:buSzPts val="750"/>
              <a:buNone/>
              <a:defRPr sz="750"/>
            </a:lvl8pPr>
            <a:lvl9pPr marL="4114800" lvl="8" indent="-228600" algn="l">
              <a:lnSpc>
                <a:spcPct val="90000"/>
              </a:lnSpc>
              <a:spcBef>
                <a:spcPts val="375"/>
              </a:spcBef>
              <a:spcAft>
                <a:spcPts val="0"/>
              </a:spcAft>
              <a:buClr>
                <a:schemeClr val="dk1"/>
              </a:buClr>
              <a:buSzPts val="750"/>
              <a:buNone/>
              <a:defRPr sz="750"/>
            </a:lvl9pPr>
          </a:lstStyle>
          <a:p>
            <a:endParaRPr/>
          </a:p>
        </p:txBody>
      </p:sp>
      <p:sp>
        <p:nvSpPr>
          <p:cNvPr id="68" name="Google Shape;68;p69"/>
          <p:cNvSpPr txBox="1">
            <a:spLocks noGrp="1"/>
          </p:cNvSpPr>
          <p:nvPr>
            <p:ph type="body" idx="4"/>
          </p:nvPr>
        </p:nvSpPr>
        <p:spPr>
          <a:xfrm>
            <a:off x="450000" y="2412000"/>
            <a:ext cx="2700000" cy="2268000"/>
          </a:xfrm>
          <a:prstGeom prst="rect">
            <a:avLst/>
          </a:prstGeom>
          <a:noFill/>
          <a:ln>
            <a:noFill/>
          </a:ln>
        </p:spPr>
        <p:txBody>
          <a:bodyPr spcFirstLastPara="1" wrap="square" lIns="0" tIns="0" rIns="0" bIns="0" anchor="t" anchorCtr="0">
            <a:noAutofit/>
          </a:bodyPr>
          <a:lstStyle>
            <a:lvl1pPr marL="457200" lvl="0" indent="-228600" algn="l">
              <a:lnSpc>
                <a:spcPct val="117647"/>
              </a:lnSpc>
              <a:spcBef>
                <a:spcPts val="0"/>
              </a:spcBef>
              <a:spcAft>
                <a:spcPts val="0"/>
              </a:spcAft>
              <a:buClr>
                <a:schemeClr val="lt1"/>
              </a:buClr>
              <a:buSzPts val="1700"/>
              <a:buNone/>
              <a:defRPr sz="1700">
                <a:solidFill>
                  <a:schemeClr val="lt1"/>
                </a:solidFill>
              </a:defRPr>
            </a:lvl1pPr>
            <a:lvl2pPr marL="914400" lvl="1" indent="-228600" algn="l">
              <a:lnSpc>
                <a:spcPct val="190476"/>
              </a:lnSpc>
              <a:spcBef>
                <a:spcPts val="0"/>
              </a:spcBef>
              <a:spcAft>
                <a:spcPts val="0"/>
              </a:spcAft>
              <a:buClr>
                <a:schemeClr val="dk2"/>
              </a:buClr>
              <a:buSzPts val="1050"/>
              <a:buNone/>
              <a:defRPr sz="1050"/>
            </a:lvl2pPr>
            <a:lvl3pPr marL="1371600" lvl="2" indent="-228600" algn="l">
              <a:lnSpc>
                <a:spcPct val="222222"/>
              </a:lnSpc>
              <a:spcBef>
                <a:spcPts val="0"/>
              </a:spcBef>
              <a:spcAft>
                <a:spcPts val="0"/>
              </a:spcAft>
              <a:buClr>
                <a:schemeClr val="dk2"/>
              </a:buClr>
              <a:buSzPts val="900"/>
              <a:buNone/>
              <a:defRPr sz="900"/>
            </a:lvl3pPr>
            <a:lvl4pPr marL="1828800" lvl="3" indent="-228600" algn="l">
              <a:lnSpc>
                <a:spcPct val="266666"/>
              </a:lnSpc>
              <a:spcBef>
                <a:spcPts val="0"/>
              </a:spcBef>
              <a:spcAft>
                <a:spcPts val="0"/>
              </a:spcAft>
              <a:buClr>
                <a:schemeClr val="dk2"/>
              </a:buClr>
              <a:buSzPts val="750"/>
              <a:buNone/>
              <a:defRPr sz="750"/>
            </a:lvl4pPr>
            <a:lvl5pPr marL="2286000" lvl="4" indent="-228600" algn="l">
              <a:lnSpc>
                <a:spcPct val="266666"/>
              </a:lnSpc>
              <a:spcBef>
                <a:spcPts val="0"/>
              </a:spcBef>
              <a:spcAft>
                <a:spcPts val="0"/>
              </a:spcAft>
              <a:buClr>
                <a:schemeClr val="dk2"/>
              </a:buClr>
              <a:buSzPts val="750"/>
              <a:buNone/>
              <a:defRPr sz="750"/>
            </a:lvl5pPr>
            <a:lvl6pPr marL="2743200" lvl="5" indent="-228600" algn="l">
              <a:lnSpc>
                <a:spcPct val="90000"/>
              </a:lnSpc>
              <a:spcBef>
                <a:spcPts val="375"/>
              </a:spcBef>
              <a:spcAft>
                <a:spcPts val="0"/>
              </a:spcAft>
              <a:buClr>
                <a:schemeClr val="dk1"/>
              </a:buClr>
              <a:buSzPts val="750"/>
              <a:buNone/>
              <a:defRPr sz="750"/>
            </a:lvl6pPr>
            <a:lvl7pPr marL="3200400" lvl="6" indent="-228600" algn="l">
              <a:lnSpc>
                <a:spcPct val="90000"/>
              </a:lnSpc>
              <a:spcBef>
                <a:spcPts val="375"/>
              </a:spcBef>
              <a:spcAft>
                <a:spcPts val="0"/>
              </a:spcAft>
              <a:buClr>
                <a:schemeClr val="dk1"/>
              </a:buClr>
              <a:buSzPts val="750"/>
              <a:buNone/>
              <a:defRPr sz="750"/>
            </a:lvl7pPr>
            <a:lvl8pPr marL="3657600" lvl="7" indent="-228600" algn="l">
              <a:lnSpc>
                <a:spcPct val="90000"/>
              </a:lnSpc>
              <a:spcBef>
                <a:spcPts val="375"/>
              </a:spcBef>
              <a:spcAft>
                <a:spcPts val="0"/>
              </a:spcAft>
              <a:buClr>
                <a:schemeClr val="dk1"/>
              </a:buClr>
              <a:buSzPts val="750"/>
              <a:buNone/>
              <a:defRPr sz="750"/>
            </a:lvl8pPr>
            <a:lvl9pPr marL="4114800" lvl="8" indent="-228600" algn="l">
              <a:lnSpc>
                <a:spcPct val="90000"/>
              </a:lnSpc>
              <a:spcBef>
                <a:spcPts val="375"/>
              </a:spcBef>
              <a:spcAft>
                <a:spcPts val="0"/>
              </a:spcAft>
              <a:buClr>
                <a:schemeClr val="dk1"/>
              </a:buClr>
              <a:buSzPts val="750"/>
              <a:buNone/>
              <a:defRPr sz="750"/>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ekst met foto 4">
  <p:cSld name="Tekst met foto 4">
    <p:spTree>
      <p:nvGrpSpPr>
        <p:cNvPr id="1" name="Shape 69"/>
        <p:cNvGrpSpPr/>
        <p:nvPr/>
      </p:nvGrpSpPr>
      <p:grpSpPr>
        <a:xfrm>
          <a:off x="0" y="0"/>
          <a:ext cx="0" cy="0"/>
          <a:chOff x="0" y="0"/>
          <a:chExt cx="0" cy="0"/>
        </a:xfrm>
      </p:grpSpPr>
      <p:sp>
        <p:nvSpPr>
          <p:cNvPr id="70" name="Google Shape;70;p70"/>
          <p:cNvSpPr/>
          <p:nvPr/>
        </p:nvSpPr>
        <p:spPr>
          <a:xfrm>
            <a:off x="0" y="0"/>
            <a:ext cx="4572000" cy="5144400"/>
          </a:xfrm>
          <a:prstGeom prst="rect">
            <a:avLst/>
          </a:prstGeom>
          <a:solidFill>
            <a:schemeClr val="dk2"/>
          </a:soli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000000"/>
              </a:buClr>
              <a:buSzPts val="1350"/>
              <a:buFont typeface="Arial"/>
              <a:buNone/>
            </a:pPr>
            <a:endParaRPr sz="1350" b="0" i="0" u="none" strike="noStrike" cap="none">
              <a:solidFill>
                <a:schemeClr val="accent1"/>
              </a:solidFill>
              <a:latin typeface="Arial"/>
              <a:ea typeface="Arial"/>
              <a:cs typeface="Arial"/>
              <a:sym typeface="Arial"/>
            </a:endParaRPr>
          </a:p>
        </p:txBody>
      </p:sp>
      <p:sp>
        <p:nvSpPr>
          <p:cNvPr id="71" name="Google Shape;71;p70"/>
          <p:cNvSpPr>
            <a:spLocks noGrp="1"/>
          </p:cNvSpPr>
          <p:nvPr>
            <p:ph type="pic" idx="2"/>
          </p:nvPr>
        </p:nvSpPr>
        <p:spPr>
          <a:xfrm>
            <a:off x="0" y="0"/>
            <a:ext cx="4572000" cy="3060000"/>
          </a:xfrm>
          <a:prstGeom prst="rect">
            <a:avLst/>
          </a:prstGeom>
          <a:solidFill>
            <a:srgbClr val="D8D8D8"/>
          </a:solidFill>
          <a:ln>
            <a:noFill/>
          </a:ln>
        </p:spPr>
      </p:sp>
      <p:sp>
        <p:nvSpPr>
          <p:cNvPr id="72" name="Google Shape;72;p70"/>
          <p:cNvSpPr txBox="1">
            <a:spLocks noGrp="1"/>
          </p:cNvSpPr>
          <p:nvPr>
            <p:ph type="dt" idx="10"/>
          </p:nvPr>
        </p:nvSpPr>
        <p:spPr>
          <a:xfrm>
            <a:off x="7056000" y="4788000"/>
            <a:ext cx="1440000" cy="180000"/>
          </a:xfrm>
          <a:prstGeom prst="rect">
            <a:avLst/>
          </a:prstGeom>
          <a:noFill/>
          <a:ln>
            <a:noFill/>
          </a:ln>
        </p:spPr>
        <p:txBody>
          <a:bodyPr spcFirstLastPara="1" wrap="square" lIns="0" tIns="0" rIns="0" bIns="0" anchor="t"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3" name="Google Shape;73;p70"/>
          <p:cNvSpPr txBox="1">
            <a:spLocks noGrp="1"/>
          </p:cNvSpPr>
          <p:nvPr>
            <p:ph type="ftr" idx="11"/>
          </p:nvPr>
        </p:nvSpPr>
        <p:spPr>
          <a:xfrm>
            <a:off x="612000" y="4788000"/>
            <a:ext cx="3960000" cy="180000"/>
          </a:xfrm>
          <a:prstGeom prst="rect">
            <a:avLst/>
          </a:prstGeom>
          <a:noFill/>
          <a:ln>
            <a:noFill/>
          </a:ln>
        </p:spPr>
        <p:txBody>
          <a:bodyPr spcFirstLastPara="1" wrap="square" lIns="0" tIns="0" rIns="0" bIns="0" anchor="t" anchorCtr="0">
            <a:noAutofit/>
          </a:bodyPr>
          <a:lstStyle>
            <a:lvl1pPr lvl="0" algn="l">
              <a:lnSpc>
                <a:spcPct val="100000"/>
              </a:lnSpc>
              <a:spcBef>
                <a:spcPts val="0"/>
              </a:spcBef>
              <a:spcAft>
                <a:spcPts val="0"/>
              </a:spcAft>
              <a:buSzPts val="1400"/>
              <a:buNone/>
              <a:defRPr>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4" name="Google Shape;74;p70"/>
          <p:cNvSpPr txBox="1">
            <a:spLocks noGrp="1"/>
          </p:cNvSpPr>
          <p:nvPr>
            <p:ph type="sldNum" idx="12"/>
          </p:nvPr>
        </p:nvSpPr>
        <p:spPr>
          <a:xfrm>
            <a:off x="8751600" y="4788000"/>
            <a:ext cx="392400" cy="180000"/>
          </a:xfrm>
          <a:prstGeom prst="rect">
            <a:avLst/>
          </a:prstGeom>
          <a:noFill/>
          <a:ln>
            <a:noFill/>
          </a:ln>
        </p:spPr>
        <p:txBody>
          <a:bodyPr spcFirstLastPara="1" wrap="square" lIns="0" tIns="0" rIns="0" bIns="0" anchor="t" anchorCtr="0">
            <a:noAutofit/>
          </a:bodyPr>
          <a:lstStyle>
            <a:lvl1pPr marL="0" marR="0" lvl="0" indent="0" algn="l">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1pPr>
            <a:lvl2pPr marL="0" marR="0" lvl="1" indent="0" algn="l">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2pPr>
            <a:lvl3pPr marL="0" marR="0" lvl="2" indent="0" algn="l">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3pPr>
            <a:lvl4pPr marL="0" marR="0" lvl="3" indent="0" algn="l">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4pPr>
            <a:lvl5pPr marL="0" marR="0" lvl="4" indent="0" algn="l">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5pPr>
            <a:lvl6pPr marL="0" marR="0" lvl="5" indent="0" algn="l">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6pPr>
            <a:lvl7pPr marL="0" marR="0" lvl="6" indent="0" algn="l">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7pPr>
            <a:lvl8pPr marL="0" marR="0" lvl="7" indent="0" algn="l">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8pPr>
            <a:lvl9pPr marL="0" marR="0" lvl="8" indent="0" algn="l">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nl-NL"/>
              <a:t>‹nr.›</a:t>
            </a:fld>
            <a:endParaRPr/>
          </a:p>
        </p:txBody>
      </p:sp>
      <p:sp>
        <p:nvSpPr>
          <p:cNvPr id="75" name="Google Shape;75;p70"/>
          <p:cNvSpPr txBox="1">
            <a:spLocks noGrp="1"/>
          </p:cNvSpPr>
          <p:nvPr>
            <p:ph type="body" idx="1"/>
          </p:nvPr>
        </p:nvSpPr>
        <p:spPr>
          <a:xfrm>
            <a:off x="5040000" y="900000"/>
            <a:ext cx="3420000" cy="3780000"/>
          </a:xfrm>
          <a:prstGeom prst="rect">
            <a:avLst/>
          </a:prstGeom>
          <a:noFill/>
          <a:ln>
            <a:noFill/>
          </a:ln>
        </p:spPr>
        <p:txBody>
          <a:bodyPr spcFirstLastPara="1" wrap="square" lIns="0" tIns="0" rIns="0" bIns="0" anchor="t" anchorCtr="0">
            <a:noAutofit/>
          </a:bodyPr>
          <a:lstStyle>
            <a:lvl1pPr marL="457200" lvl="0" indent="-342900" algn="l">
              <a:lnSpc>
                <a:spcPct val="111111"/>
              </a:lnSpc>
              <a:spcBef>
                <a:spcPts val="0"/>
              </a:spcBef>
              <a:spcAft>
                <a:spcPts val="0"/>
              </a:spcAft>
              <a:buClr>
                <a:schemeClr val="dk2"/>
              </a:buClr>
              <a:buSzPts val="1800"/>
              <a:buChar char="•"/>
              <a:defRPr/>
            </a:lvl1pPr>
            <a:lvl2pPr marL="914400" lvl="1" indent="-342900" algn="l">
              <a:lnSpc>
                <a:spcPct val="111111"/>
              </a:lnSpc>
              <a:spcBef>
                <a:spcPts val="0"/>
              </a:spcBef>
              <a:spcAft>
                <a:spcPts val="0"/>
              </a:spcAft>
              <a:buClr>
                <a:schemeClr val="dk2"/>
              </a:buClr>
              <a:buSzPts val="1800"/>
              <a:buChar char="•"/>
              <a:defRPr/>
            </a:lvl2pPr>
            <a:lvl3pPr marL="1371600" lvl="2" indent="-342900" algn="l">
              <a:lnSpc>
                <a:spcPct val="111111"/>
              </a:lnSpc>
              <a:spcBef>
                <a:spcPts val="0"/>
              </a:spcBef>
              <a:spcAft>
                <a:spcPts val="0"/>
              </a:spcAft>
              <a:buClr>
                <a:schemeClr val="dk2"/>
              </a:buClr>
              <a:buSzPts val="1800"/>
              <a:buChar char="•"/>
              <a:defRPr/>
            </a:lvl3pPr>
            <a:lvl4pPr marL="1828800" lvl="3" indent="-342900" algn="l">
              <a:lnSpc>
                <a:spcPct val="111111"/>
              </a:lnSpc>
              <a:spcBef>
                <a:spcPts val="0"/>
              </a:spcBef>
              <a:spcAft>
                <a:spcPts val="0"/>
              </a:spcAft>
              <a:buClr>
                <a:schemeClr val="dk2"/>
              </a:buClr>
              <a:buSzPts val="1800"/>
              <a:buChar char="•"/>
              <a:defRPr/>
            </a:lvl4pPr>
            <a:lvl5pPr marL="2286000" lvl="4" indent="-342900" algn="l">
              <a:lnSpc>
                <a:spcPct val="111111"/>
              </a:lnSpc>
              <a:spcBef>
                <a:spcPts val="0"/>
              </a:spcBef>
              <a:spcAft>
                <a:spcPts val="0"/>
              </a:spcAft>
              <a:buClr>
                <a:schemeClr val="dk2"/>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76" name="Google Shape;76;p70"/>
          <p:cNvSpPr txBox="1">
            <a:spLocks noGrp="1"/>
          </p:cNvSpPr>
          <p:nvPr>
            <p:ph type="body" idx="3"/>
          </p:nvPr>
        </p:nvSpPr>
        <p:spPr>
          <a:xfrm>
            <a:off x="612000" y="3491999"/>
            <a:ext cx="3672000" cy="1188000"/>
          </a:xfrm>
          <a:prstGeom prst="rect">
            <a:avLst/>
          </a:prstGeom>
          <a:noFill/>
          <a:ln>
            <a:noFill/>
          </a:ln>
        </p:spPr>
        <p:txBody>
          <a:bodyPr spcFirstLastPara="1" wrap="square" lIns="0" tIns="0" rIns="0" bIns="0" anchor="t" anchorCtr="0">
            <a:noAutofit/>
          </a:bodyPr>
          <a:lstStyle>
            <a:lvl1pPr marL="457200" lvl="0" indent="-228600" algn="l">
              <a:lnSpc>
                <a:spcPct val="117647"/>
              </a:lnSpc>
              <a:spcBef>
                <a:spcPts val="0"/>
              </a:spcBef>
              <a:spcAft>
                <a:spcPts val="0"/>
              </a:spcAft>
              <a:buClr>
                <a:schemeClr val="lt1"/>
              </a:buClr>
              <a:buSzPts val="1700"/>
              <a:buNone/>
              <a:defRPr sz="1700">
                <a:solidFill>
                  <a:schemeClr val="lt1"/>
                </a:solidFill>
              </a:defRPr>
            </a:lvl1pPr>
            <a:lvl2pPr marL="914400" lvl="1" indent="-228600" algn="l">
              <a:lnSpc>
                <a:spcPct val="190476"/>
              </a:lnSpc>
              <a:spcBef>
                <a:spcPts val="0"/>
              </a:spcBef>
              <a:spcAft>
                <a:spcPts val="0"/>
              </a:spcAft>
              <a:buClr>
                <a:schemeClr val="dk2"/>
              </a:buClr>
              <a:buSzPts val="1050"/>
              <a:buNone/>
              <a:defRPr sz="1050"/>
            </a:lvl2pPr>
            <a:lvl3pPr marL="1371600" lvl="2" indent="-228600" algn="l">
              <a:lnSpc>
                <a:spcPct val="222222"/>
              </a:lnSpc>
              <a:spcBef>
                <a:spcPts val="0"/>
              </a:spcBef>
              <a:spcAft>
                <a:spcPts val="0"/>
              </a:spcAft>
              <a:buClr>
                <a:schemeClr val="dk2"/>
              </a:buClr>
              <a:buSzPts val="900"/>
              <a:buNone/>
              <a:defRPr sz="900"/>
            </a:lvl3pPr>
            <a:lvl4pPr marL="1828800" lvl="3" indent="-228600" algn="l">
              <a:lnSpc>
                <a:spcPct val="266666"/>
              </a:lnSpc>
              <a:spcBef>
                <a:spcPts val="0"/>
              </a:spcBef>
              <a:spcAft>
                <a:spcPts val="0"/>
              </a:spcAft>
              <a:buClr>
                <a:schemeClr val="dk2"/>
              </a:buClr>
              <a:buSzPts val="750"/>
              <a:buNone/>
              <a:defRPr sz="750"/>
            </a:lvl4pPr>
            <a:lvl5pPr marL="2286000" lvl="4" indent="-228600" algn="l">
              <a:lnSpc>
                <a:spcPct val="266666"/>
              </a:lnSpc>
              <a:spcBef>
                <a:spcPts val="0"/>
              </a:spcBef>
              <a:spcAft>
                <a:spcPts val="0"/>
              </a:spcAft>
              <a:buClr>
                <a:schemeClr val="dk2"/>
              </a:buClr>
              <a:buSzPts val="750"/>
              <a:buNone/>
              <a:defRPr sz="750"/>
            </a:lvl5pPr>
            <a:lvl6pPr marL="2743200" lvl="5" indent="-228600" algn="l">
              <a:lnSpc>
                <a:spcPct val="90000"/>
              </a:lnSpc>
              <a:spcBef>
                <a:spcPts val="375"/>
              </a:spcBef>
              <a:spcAft>
                <a:spcPts val="0"/>
              </a:spcAft>
              <a:buClr>
                <a:schemeClr val="dk1"/>
              </a:buClr>
              <a:buSzPts val="750"/>
              <a:buNone/>
              <a:defRPr sz="750"/>
            </a:lvl6pPr>
            <a:lvl7pPr marL="3200400" lvl="6" indent="-228600" algn="l">
              <a:lnSpc>
                <a:spcPct val="90000"/>
              </a:lnSpc>
              <a:spcBef>
                <a:spcPts val="375"/>
              </a:spcBef>
              <a:spcAft>
                <a:spcPts val="0"/>
              </a:spcAft>
              <a:buClr>
                <a:schemeClr val="dk1"/>
              </a:buClr>
              <a:buSzPts val="750"/>
              <a:buNone/>
              <a:defRPr sz="750"/>
            </a:lvl7pPr>
            <a:lvl8pPr marL="3657600" lvl="7" indent="-228600" algn="l">
              <a:lnSpc>
                <a:spcPct val="90000"/>
              </a:lnSpc>
              <a:spcBef>
                <a:spcPts val="375"/>
              </a:spcBef>
              <a:spcAft>
                <a:spcPts val="0"/>
              </a:spcAft>
              <a:buClr>
                <a:schemeClr val="dk1"/>
              </a:buClr>
              <a:buSzPts val="750"/>
              <a:buNone/>
              <a:defRPr sz="750"/>
            </a:lvl8pPr>
            <a:lvl9pPr marL="4114800" lvl="8" indent="-228600" algn="l">
              <a:lnSpc>
                <a:spcPct val="90000"/>
              </a:lnSpc>
              <a:spcBef>
                <a:spcPts val="375"/>
              </a:spcBef>
              <a:spcAft>
                <a:spcPts val="0"/>
              </a:spcAft>
              <a:buClr>
                <a:schemeClr val="dk1"/>
              </a:buClr>
              <a:buSzPts val="750"/>
              <a:buNone/>
              <a:defRPr sz="750"/>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slideLayout" Target="../slideLayouts/slideLayout26.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slideLayout" Target="../slideLayouts/slideLayout25.xml"/><Relationship Id="rId17" Type="http://schemas.openxmlformats.org/officeDocument/2006/relationships/image" Target="../media/image1.png"/><Relationship Id="rId2" Type="http://schemas.openxmlformats.org/officeDocument/2006/relationships/slideLayout" Target="../slideLayouts/slideLayout15.xml"/><Relationship Id="rId16" Type="http://schemas.openxmlformats.org/officeDocument/2006/relationships/theme" Target="../theme/theme2.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5" Type="http://schemas.openxmlformats.org/officeDocument/2006/relationships/slideLayout" Target="../slideLayouts/slideLayout2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 Id="rId14" Type="http://schemas.openxmlformats.org/officeDocument/2006/relationships/slideLayout" Target="../slideLayouts/slideLayout27.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6.xml"/><Relationship Id="rId13" Type="http://schemas.openxmlformats.org/officeDocument/2006/relationships/slideLayout" Target="../slideLayouts/slideLayout41.xml"/><Relationship Id="rId3" Type="http://schemas.openxmlformats.org/officeDocument/2006/relationships/slideLayout" Target="../slideLayouts/slideLayout31.xml"/><Relationship Id="rId7" Type="http://schemas.openxmlformats.org/officeDocument/2006/relationships/slideLayout" Target="../slideLayouts/slideLayout35.xml"/><Relationship Id="rId12" Type="http://schemas.openxmlformats.org/officeDocument/2006/relationships/slideLayout" Target="../slideLayouts/slideLayout40.xml"/><Relationship Id="rId2" Type="http://schemas.openxmlformats.org/officeDocument/2006/relationships/slideLayout" Target="../slideLayouts/slideLayout30.xml"/><Relationship Id="rId1" Type="http://schemas.openxmlformats.org/officeDocument/2006/relationships/slideLayout" Target="../slideLayouts/slideLayout29.xml"/><Relationship Id="rId6" Type="http://schemas.openxmlformats.org/officeDocument/2006/relationships/slideLayout" Target="../slideLayouts/slideLayout34.xml"/><Relationship Id="rId11" Type="http://schemas.openxmlformats.org/officeDocument/2006/relationships/slideLayout" Target="../slideLayouts/slideLayout39.xml"/><Relationship Id="rId5" Type="http://schemas.openxmlformats.org/officeDocument/2006/relationships/slideLayout" Target="../slideLayouts/slideLayout33.xml"/><Relationship Id="rId15" Type="http://schemas.openxmlformats.org/officeDocument/2006/relationships/image" Target="../media/image1.png"/><Relationship Id="rId10" Type="http://schemas.openxmlformats.org/officeDocument/2006/relationships/slideLayout" Target="../slideLayouts/slideLayout38.xml"/><Relationship Id="rId4" Type="http://schemas.openxmlformats.org/officeDocument/2006/relationships/slideLayout" Target="../slideLayouts/slideLayout32.xml"/><Relationship Id="rId9" Type="http://schemas.openxmlformats.org/officeDocument/2006/relationships/slideLayout" Target="../slideLayouts/slideLayout37.xml"/><Relationship Id="rId14"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9.xml"/><Relationship Id="rId13" Type="http://schemas.openxmlformats.org/officeDocument/2006/relationships/slideLayout" Target="../slideLayouts/slideLayout54.xml"/><Relationship Id="rId3" Type="http://schemas.openxmlformats.org/officeDocument/2006/relationships/slideLayout" Target="../slideLayouts/slideLayout44.xml"/><Relationship Id="rId7" Type="http://schemas.openxmlformats.org/officeDocument/2006/relationships/slideLayout" Target="../slideLayouts/slideLayout48.xml"/><Relationship Id="rId12" Type="http://schemas.openxmlformats.org/officeDocument/2006/relationships/slideLayout" Target="../slideLayouts/slideLayout53.xml"/><Relationship Id="rId2" Type="http://schemas.openxmlformats.org/officeDocument/2006/relationships/slideLayout" Target="../slideLayouts/slideLayout43.xml"/><Relationship Id="rId1" Type="http://schemas.openxmlformats.org/officeDocument/2006/relationships/slideLayout" Target="../slideLayouts/slideLayout42.xml"/><Relationship Id="rId6" Type="http://schemas.openxmlformats.org/officeDocument/2006/relationships/slideLayout" Target="../slideLayouts/slideLayout47.xml"/><Relationship Id="rId11" Type="http://schemas.openxmlformats.org/officeDocument/2006/relationships/slideLayout" Target="../slideLayouts/slideLayout52.xml"/><Relationship Id="rId5" Type="http://schemas.openxmlformats.org/officeDocument/2006/relationships/slideLayout" Target="../slideLayouts/slideLayout46.xml"/><Relationship Id="rId15" Type="http://schemas.openxmlformats.org/officeDocument/2006/relationships/image" Target="../media/image1.png"/><Relationship Id="rId10" Type="http://schemas.openxmlformats.org/officeDocument/2006/relationships/slideLayout" Target="../slideLayouts/slideLayout51.xml"/><Relationship Id="rId4" Type="http://schemas.openxmlformats.org/officeDocument/2006/relationships/slideLayout" Target="../slideLayouts/slideLayout45.xml"/><Relationship Id="rId9" Type="http://schemas.openxmlformats.org/officeDocument/2006/relationships/slideLayout" Target="../slideLayouts/slideLayout50.xml"/><Relationship Id="rId14"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62.xml"/><Relationship Id="rId13" Type="http://schemas.openxmlformats.org/officeDocument/2006/relationships/slideLayout" Target="../slideLayouts/slideLayout67.xml"/><Relationship Id="rId3" Type="http://schemas.openxmlformats.org/officeDocument/2006/relationships/slideLayout" Target="../slideLayouts/slideLayout57.xml"/><Relationship Id="rId7" Type="http://schemas.openxmlformats.org/officeDocument/2006/relationships/slideLayout" Target="../slideLayouts/slideLayout61.xml"/><Relationship Id="rId12" Type="http://schemas.openxmlformats.org/officeDocument/2006/relationships/slideLayout" Target="../slideLayouts/slideLayout66.xml"/><Relationship Id="rId2" Type="http://schemas.openxmlformats.org/officeDocument/2006/relationships/slideLayout" Target="../slideLayouts/slideLayout56.xml"/><Relationship Id="rId1" Type="http://schemas.openxmlformats.org/officeDocument/2006/relationships/slideLayout" Target="../slideLayouts/slideLayout55.xml"/><Relationship Id="rId6" Type="http://schemas.openxmlformats.org/officeDocument/2006/relationships/slideLayout" Target="../slideLayouts/slideLayout60.xml"/><Relationship Id="rId11" Type="http://schemas.openxmlformats.org/officeDocument/2006/relationships/slideLayout" Target="../slideLayouts/slideLayout65.xml"/><Relationship Id="rId5" Type="http://schemas.openxmlformats.org/officeDocument/2006/relationships/slideLayout" Target="../slideLayouts/slideLayout59.xml"/><Relationship Id="rId15" Type="http://schemas.openxmlformats.org/officeDocument/2006/relationships/image" Target="../media/image1.png"/><Relationship Id="rId10" Type="http://schemas.openxmlformats.org/officeDocument/2006/relationships/slideLayout" Target="../slideLayouts/slideLayout64.xml"/><Relationship Id="rId4" Type="http://schemas.openxmlformats.org/officeDocument/2006/relationships/slideLayout" Target="../slideLayouts/slideLayout58.xml"/><Relationship Id="rId9" Type="http://schemas.openxmlformats.org/officeDocument/2006/relationships/slideLayout" Target="../slideLayouts/slideLayout63.xml"/><Relationship Id="rId14" Type="http://schemas.openxmlformats.org/officeDocument/2006/relationships/theme" Target="../theme/theme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7"/>
          <p:cNvSpPr txBox="1">
            <a:spLocks noGrp="1"/>
          </p:cNvSpPr>
          <p:nvPr>
            <p:ph type="title"/>
          </p:nvPr>
        </p:nvSpPr>
        <p:spPr>
          <a:xfrm>
            <a:off x="612000" y="900000"/>
            <a:ext cx="7884000" cy="972000"/>
          </a:xfrm>
          <a:prstGeom prst="rect">
            <a:avLst/>
          </a:prstGeom>
          <a:noFill/>
          <a:ln>
            <a:noFill/>
          </a:ln>
        </p:spPr>
        <p:txBody>
          <a:bodyPr spcFirstLastPara="1" wrap="square" lIns="0" tIns="0" rIns="0" bIns="0" anchor="t" anchorCtr="0">
            <a:noAutofit/>
          </a:bodyPr>
          <a:lstStyle>
            <a:lvl1pPr marR="0" lvl="0" algn="l" rtl="0">
              <a:lnSpc>
                <a:spcPct val="90000"/>
              </a:lnSpc>
              <a:spcBef>
                <a:spcPts val="0"/>
              </a:spcBef>
              <a:spcAft>
                <a:spcPts val="0"/>
              </a:spcAft>
              <a:buClr>
                <a:schemeClr val="dk2"/>
              </a:buClr>
              <a:buSzPts val="3700"/>
              <a:buFont typeface="Arial"/>
              <a:buNone/>
              <a:defRPr sz="3700" b="0" i="0" u="none" strike="noStrike" cap="none">
                <a:solidFill>
                  <a:schemeClr val="dk2"/>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1" name="Google Shape;11;p17"/>
          <p:cNvSpPr txBox="1">
            <a:spLocks noGrp="1"/>
          </p:cNvSpPr>
          <p:nvPr>
            <p:ph type="body" idx="1"/>
          </p:nvPr>
        </p:nvSpPr>
        <p:spPr>
          <a:xfrm>
            <a:off x="612000" y="2052000"/>
            <a:ext cx="7884000" cy="2628000"/>
          </a:xfrm>
          <a:prstGeom prst="rect">
            <a:avLst/>
          </a:prstGeom>
          <a:noFill/>
          <a:ln>
            <a:noFill/>
          </a:ln>
        </p:spPr>
        <p:txBody>
          <a:bodyPr spcFirstLastPara="1" wrap="square" lIns="0" tIns="0" rIns="0" bIns="0" anchor="t" anchorCtr="0">
            <a:noAutofit/>
          </a:bodyPr>
          <a:lstStyle>
            <a:lvl1pPr marL="457200" marR="0" lvl="0" indent="-336550" algn="l" rtl="0">
              <a:lnSpc>
                <a:spcPct val="117647"/>
              </a:lnSpc>
              <a:spcBef>
                <a:spcPts val="0"/>
              </a:spcBef>
              <a:spcAft>
                <a:spcPts val="0"/>
              </a:spcAft>
              <a:buClr>
                <a:schemeClr val="dk2"/>
              </a:buClr>
              <a:buSzPts val="1700"/>
              <a:buFont typeface="Arial"/>
              <a:buChar char="•"/>
              <a:defRPr sz="1700" b="0" i="0" u="none" strike="noStrike" cap="none">
                <a:solidFill>
                  <a:schemeClr val="dk2"/>
                </a:solidFill>
                <a:latin typeface="Arial"/>
                <a:ea typeface="Arial"/>
                <a:cs typeface="Arial"/>
                <a:sym typeface="Arial"/>
              </a:defRPr>
            </a:lvl1pPr>
            <a:lvl2pPr marL="914400" marR="0" lvl="1" indent="-336550" algn="l" rtl="0">
              <a:lnSpc>
                <a:spcPct val="117647"/>
              </a:lnSpc>
              <a:spcBef>
                <a:spcPts val="0"/>
              </a:spcBef>
              <a:spcAft>
                <a:spcPts val="0"/>
              </a:spcAft>
              <a:buClr>
                <a:schemeClr val="dk2"/>
              </a:buClr>
              <a:buSzPts val="1700"/>
              <a:buFont typeface="Arial"/>
              <a:buChar char="•"/>
              <a:defRPr sz="1700" b="0" i="0" u="none" strike="noStrike" cap="none">
                <a:solidFill>
                  <a:schemeClr val="dk2"/>
                </a:solidFill>
                <a:latin typeface="Arial"/>
                <a:ea typeface="Arial"/>
                <a:cs typeface="Arial"/>
                <a:sym typeface="Arial"/>
              </a:defRPr>
            </a:lvl2pPr>
            <a:lvl3pPr marL="1371600" marR="0" lvl="2" indent="-336550" algn="l" rtl="0">
              <a:lnSpc>
                <a:spcPct val="117647"/>
              </a:lnSpc>
              <a:spcBef>
                <a:spcPts val="0"/>
              </a:spcBef>
              <a:spcAft>
                <a:spcPts val="0"/>
              </a:spcAft>
              <a:buClr>
                <a:schemeClr val="dk2"/>
              </a:buClr>
              <a:buSzPts val="1700"/>
              <a:buFont typeface="Arial"/>
              <a:buChar char="•"/>
              <a:defRPr sz="1700" b="0" i="0" u="none" strike="noStrike" cap="none">
                <a:solidFill>
                  <a:schemeClr val="dk2"/>
                </a:solidFill>
                <a:latin typeface="Arial"/>
                <a:ea typeface="Arial"/>
                <a:cs typeface="Arial"/>
                <a:sym typeface="Arial"/>
              </a:defRPr>
            </a:lvl3pPr>
            <a:lvl4pPr marL="1828800" marR="0" lvl="3" indent="-336550" algn="l" rtl="0">
              <a:lnSpc>
                <a:spcPct val="117647"/>
              </a:lnSpc>
              <a:spcBef>
                <a:spcPts val="0"/>
              </a:spcBef>
              <a:spcAft>
                <a:spcPts val="0"/>
              </a:spcAft>
              <a:buClr>
                <a:schemeClr val="dk2"/>
              </a:buClr>
              <a:buSzPts val="1700"/>
              <a:buFont typeface="Arial"/>
              <a:buChar char="•"/>
              <a:defRPr sz="1700" b="0" i="0" u="none" strike="noStrike" cap="none">
                <a:solidFill>
                  <a:schemeClr val="dk2"/>
                </a:solidFill>
                <a:latin typeface="Arial"/>
                <a:ea typeface="Arial"/>
                <a:cs typeface="Arial"/>
                <a:sym typeface="Arial"/>
              </a:defRPr>
            </a:lvl4pPr>
            <a:lvl5pPr marL="2286000" marR="0" lvl="4" indent="-336550" algn="l" rtl="0">
              <a:lnSpc>
                <a:spcPct val="117647"/>
              </a:lnSpc>
              <a:spcBef>
                <a:spcPts val="0"/>
              </a:spcBef>
              <a:spcAft>
                <a:spcPts val="0"/>
              </a:spcAft>
              <a:buClr>
                <a:schemeClr val="dk2"/>
              </a:buClr>
              <a:buSzPts val="1700"/>
              <a:buFont typeface="Arial"/>
              <a:buChar char="•"/>
              <a:defRPr sz="1700" b="0" i="0" u="none" strike="noStrike" cap="none">
                <a:solidFill>
                  <a:schemeClr val="dk2"/>
                </a:solidFill>
                <a:latin typeface="Arial"/>
                <a:ea typeface="Arial"/>
                <a:cs typeface="Arial"/>
                <a:sym typeface="Arial"/>
              </a:defRPr>
            </a:lvl5pPr>
            <a:lvl6pPr marL="2743200" marR="0" lvl="5"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Arial"/>
                <a:ea typeface="Arial"/>
                <a:cs typeface="Arial"/>
                <a:sym typeface="Arial"/>
              </a:defRPr>
            </a:lvl6pPr>
            <a:lvl7pPr marL="3200400" marR="0" lvl="6"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Arial"/>
                <a:ea typeface="Arial"/>
                <a:cs typeface="Arial"/>
                <a:sym typeface="Arial"/>
              </a:defRPr>
            </a:lvl7pPr>
            <a:lvl8pPr marL="3657600" marR="0" lvl="7"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Arial"/>
                <a:ea typeface="Arial"/>
                <a:cs typeface="Arial"/>
                <a:sym typeface="Arial"/>
              </a:defRPr>
            </a:lvl8pPr>
            <a:lvl9pPr marL="4114800" marR="0" lvl="8"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Arial"/>
                <a:ea typeface="Arial"/>
                <a:cs typeface="Arial"/>
                <a:sym typeface="Arial"/>
              </a:defRPr>
            </a:lvl9pPr>
          </a:lstStyle>
          <a:p>
            <a:endParaRPr/>
          </a:p>
        </p:txBody>
      </p:sp>
      <p:sp>
        <p:nvSpPr>
          <p:cNvPr id="12" name="Google Shape;12;p17"/>
          <p:cNvSpPr txBox="1">
            <a:spLocks noGrp="1"/>
          </p:cNvSpPr>
          <p:nvPr>
            <p:ph type="dt" idx="10"/>
          </p:nvPr>
        </p:nvSpPr>
        <p:spPr>
          <a:xfrm>
            <a:off x="7056000" y="4788000"/>
            <a:ext cx="1440000" cy="180000"/>
          </a:xfrm>
          <a:prstGeom prst="rect">
            <a:avLst/>
          </a:prstGeom>
          <a:noFill/>
          <a:ln>
            <a:noFill/>
          </a:ln>
        </p:spPr>
        <p:txBody>
          <a:bodyPr spcFirstLastPara="1" wrap="square" lIns="0" tIns="0" rIns="0" bIns="0" anchor="t" anchorCtr="0">
            <a:noAutofit/>
          </a:bodyPr>
          <a:lstStyle>
            <a:lvl1pPr marR="0" lvl="0" algn="r" rtl="0">
              <a:lnSpc>
                <a:spcPct val="100000"/>
              </a:lnSpc>
              <a:spcBef>
                <a:spcPts val="0"/>
              </a:spcBef>
              <a:spcAft>
                <a:spcPts val="0"/>
              </a:spcAft>
              <a:buClr>
                <a:srgbClr val="000000"/>
              </a:buClr>
              <a:buSzPts val="1400"/>
              <a:buFont typeface="Arial"/>
              <a:buNone/>
              <a:defRPr sz="900" b="0" i="0" u="none" strike="noStrike" cap="none">
                <a:solidFill>
                  <a:srgbClr val="888888"/>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Arial"/>
                <a:ea typeface="Arial"/>
                <a:cs typeface="Arial"/>
                <a:sym typeface="Arial"/>
              </a:defRPr>
            </a:lvl9pPr>
          </a:lstStyle>
          <a:p>
            <a:endParaRPr/>
          </a:p>
        </p:txBody>
      </p:sp>
      <p:sp>
        <p:nvSpPr>
          <p:cNvPr id="13" name="Google Shape;13;p17"/>
          <p:cNvSpPr txBox="1">
            <a:spLocks noGrp="1"/>
          </p:cNvSpPr>
          <p:nvPr>
            <p:ph type="ftr" idx="11"/>
          </p:nvPr>
        </p:nvSpPr>
        <p:spPr>
          <a:xfrm>
            <a:off x="612000" y="4788000"/>
            <a:ext cx="3960000" cy="180000"/>
          </a:xfrm>
          <a:prstGeom prst="rect">
            <a:avLst/>
          </a:prstGeom>
          <a:noFill/>
          <a:ln>
            <a:noFill/>
          </a:ln>
        </p:spPr>
        <p:txBody>
          <a:bodyPr spcFirstLastPara="1" wrap="square" lIns="0" tIns="0" rIns="0" bIns="0" anchor="t" anchorCtr="0">
            <a:noAutofit/>
          </a:bodyPr>
          <a:lstStyle>
            <a:lvl1pPr marR="0" lvl="0" algn="l" rtl="0">
              <a:lnSpc>
                <a:spcPct val="100000"/>
              </a:lnSpc>
              <a:spcBef>
                <a:spcPts val="0"/>
              </a:spcBef>
              <a:spcAft>
                <a:spcPts val="0"/>
              </a:spcAft>
              <a:buClr>
                <a:srgbClr val="000000"/>
              </a:buClr>
              <a:buSzPts val="1400"/>
              <a:buFont typeface="Arial"/>
              <a:buNone/>
              <a:defRPr sz="900" b="0" i="0" u="none" strike="noStrike" cap="none">
                <a:solidFill>
                  <a:srgbClr val="888888"/>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Arial"/>
                <a:ea typeface="Arial"/>
                <a:cs typeface="Arial"/>
                <a:sym typeface="Arial"/>
              </a:defRPr>
            </a:lvl9pPr>
          </a:lstStyle>
          <a:p>
            <a:endParaRPr/>
          </a:p>
        </p:txBody>
      </p:sp>
      <p:sp>
        <p:nvSpPr>
          <p:cNvPr id="14" name="Google Shape;14;p17"/>
          <p:cNvSpPr txBox="1">
            <a:spLocks noGrp="1"/>
          </p:cNvSpPr>
          <p:nvPr>
            <p:ph type="sldNum" idx="12"/>
          </p:nvPr>
        </p:nvSpPr>
        <p:spPr>
          <a:xfrm>
            <a:off x="8751600" y="4788000"/>
            <a:ext cx="392400" cy="180000"/>
          </a:xfrm>
          <a:prstGeom prst="rect">
            <a:avLst/>
          </a:prstGeom>
          <a:noFill/>
          <a:ln>
            <a:noFill/>
          </a:ln>
        </p:spPr>
        <p:txBody>
          <a:bodyPr spcFirstLastPara="1" wrap="square" lIns="0" tIns="0" rIns="0" bIns="0" anchor="t" anchorCtr="0">
            <a:noAutofit/>
          </a:bodyPr>
          <a:lstStyle>
            <a:lvl1pPr marL="0" marR="0" lvl="0" indent="0" algn="l"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1pPr>
            <a:lvl2pPr marL="0" marR="0" lvl="1" indent="0" algn="l"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2pPr>
            <a:lvl3pPr marL="0" marR="0" lvl="2" indent="0" algn="l"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3pPr>
            <a:lvl4pPr marL="0" marR="0" lvl="3" indent="0" algn="l"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4pPr>
            <a:lvl5pPr marL="0" marR="0" lvl="4" indent="0" algn="l"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5pPr>
            <a:lvl6pPr marL="0" marR="0" lvl="5" indent="0" algn="l"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6pPr>
            <a:lvl7pPr marL="0" marR="0" lvl="6" indent="0" algn="l"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7pPr>
            <a:lvl8pPr marL="0" marR="0" lvl="7" indent="0" algn="l"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8pPr>
            <a:lvl9pPr marL="0" marR="0" lvl="8" indent="0" algn="l"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nl-NL"/>
              <a:t>‹nr.›</a:t>
            </a:fld>
            <a:endParaRPr/>
          </a:p>
        </p:txBody>
      </p:sp>
      <p:sp>
        <p:nvSpPr>
          <p:cNvPr id="15" name="Google Shape;15;p17"/>
          <p:cNvSpPr txBox="1"/>
          <p:nvPr/>
        </p:nvSpPr>
        <p:spPr>
          <a:xfrm>
            <a:off x="8751600" y="396670"/>
            <a:ext cx="392400" cy="1670400"/>
          </a:xfrm>
          <a:prstGeom prst="rect">
            <a:avLst/>
          </a:prstGeom>
          <a:blipFill rotWithShape="1">
            <a:blip r:embed="rId15">
              <a:alphaModFix/>
            </a:blip>
            <a:stretch>
              <a:fillRect l="144" r="-141"/>
            </a:stretch>
          </a:blipFill>
          <a:ln>
            <a:noFill/>
          </a:ln>
        </p:spPr>
        <p:txBody>
          <a:bodyPr spcFirstLastPara="1" wrap="square" lIns="91425" tIns="45700" rIns="91425" bIns="45700" anchor="t" anchorCtr="0">
            <a:noAutofit/>
          </a:bodyPr>
          <a:lstStyle/>
          <a:p>
            <a:pPr marL="0" marR="0" lvl="0" indent="0" algn="l" rtl="0">
              <a:lnSpc>
                <a:spcPct val="166666"/>
              </a:lnSpc>
              <a:spcBef>
                <a:spcPts val="0"/>
              </a:spcBef>
              <a:spcAft>
                <a:spcPts val="0"/>
              </a:spcAft>
              <a:buClr>
                <a:schemeClr val="accent2"/>
              </a:buClr>
              <a:buSzPts val="1200"/>
              <a:buFont typeface="Arial"/>
              <a:buNone/>
            </a:pPr>
            <a:r>
              <a:rPr lang="nl-NL" sz="1200" b="0" i="0" u="none" strike="noStrike" cap="none">
                <a:solidFill>
                  <a:schemeClr val="accent2"/>
                </a:solidFill>
                <a:latin typeface="Arial"/>
                <a:ea typeface="Arial"/>
                <a:cs typeface="Arial"/>
                <a:sym typeface="Arial"/>
              </a:rPr>
              <a:t> </a:t>
            </a:r>
            <a:endParaRPr sz="1200" b="0" i="0" u="none" strike="noStrike" cap="none">
              <a:solidFill>
                <a:schemeClr val="accent2"/>
              </a:solidFill>
              <a:latin typeface="Arial"/>
              <a:ea typeface="Arial"/>
              <a:cs typeface="Arial"/>
              <a:sym typeface="Arial"/>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03"/>
        <p:cNvGrpSpPr/>
        <p:nvPr/>
      </p:nvGrpSpPr>
      <p:grpSpPr>
        <a:xfrm>
          <a:off x="0" y="0"/>
          <a:ext cx="0" cy="0"/>
          <a:chOff x="0" y="0"/>
          <a:chExt cx="0" cy="0"/>
        </a:xfrm>
      </p:grpSpPr>
      <p:sp>
        <p:nvSpPr>
          <p:cNvPr id="104" name="Google Shape;104;p19"/>
          <p:cNvSpPr txBox="1">
            <a:spLocks noGrp="1"/>
          </p:cNvSpPr>
          <p:nvPr>
            <p:ph type="title"/>
          </p:nvPr>
        </p:nvSpPr>
        <p:spPr>
          <a:xfrm>
            <a:off x="612000" y="900000"/>
            <a:ext cx="7884000" cy="972000"/>
          </a:xfrm>
          <a:prstGeom prst="rect">
            <a:avLst/>
          </a:prstGeom>
          <a:noFill/>
          <a:ln>
            <a:noFill/>
          </a:ln>
        </p:spPr>
        <p:txBody>
          <a:bodyPr spcFirstLastPara="1" wrap="square" lIns="0" tIns="0" rIns="0" bIns="0" anchor="t" anchorCtr="0">
            <a:noAutofit/>
          </a:bodyPr>
          <a:lstStyle>
            <a:lvl1pPr marR="0" lvl="0" algn="l" rtl="0">
              <a:lnSpc>
                <a:spcPct val="90000"/>
              </a:lnSpc>
              <a:spcBef>
                <a:spcPts val="0"/>
              </a:spcBef>
              <a:spcAft>
                <a:spcPts val="0"/>
              </a:spcAft>
              <a:buClr>
                <a:schemeClr val="dk2"/>
              </a:buClr>
              <a:buSzPts val="3700"/>
              <a:buFont typeface="Arial"/>
              <a:buNone/>
              <a:defRPr sz="3700" b="0" i="0" u="none" strike="noStrike" cap="none">
                <a:solidFill>
                  <a:schemeClr val="dk2"/>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05" name="Google Shape;105;p19"/>
          <p:cNvSpPr txBox="1">
            <a:spLocks noGrp="1"/>
          </p:cNvSpPr>
          <p:nvPr>
            <p:ph type="body" idx="1"/>
          </p:nvPr>
        </p:nvSpPr>
        <p:spPr>
          <a:xfrm>
            <a:off x="612000" y="2052000"/>
            <a:ext cx="7884000" cy="2628000"/>
          </a:xfrm>
          <a:prstGeom prst="rect">
            <a:avLst/>
          </a:prstGeom>
          <a:noFill/>
          <a:ln>
            <a:noFill/>
          </a:ln>
        </p:spPr>
        <p:txBody>
          <a:bodyPr spcFirstLastPara="1" wrap="square" lIns="0" tIns="0" rIns="0" bIns="0" anchor="t" anchorCtr="0">
            <a:noAutofit/>
          </a:bodyPr>
          <a:lstStyle>
            <a:lvl1pPr marL="457200" marR="0" lvl="0" indent="-336550" algn="l" rtl="0">
              <a:lnSpc>
                <a:spcPct val="117647"/>
              </a:lnSpc>
              <a:spcBef>
                <a:spcPts val="0"/>
              </a:spcBef>
              <a:spcAft>
                <a:spcPts val="0"/>
              </a:spcAft>
              <a:buClr>
                <a:schemeClr val="dk2"/>
              </a:buClr>
              <a:buSzPts val="1700"/>
              <a:buFont typeface="Arial"/>
              <a:buChar char="•"/>
              <a:defRPr sz="1700" b="0" i="0" u="none" strike="noStrike" cap="none">
                <a:solidFill>
                  <a:schemeClr val="dk2"/>
                </a:solidFill>
                <a:latin typeface="Arial"/>
                <a:ea typeface="Arial"/>
                <a:cs typeface="Arial"/>
                <a:sym typeface="Arial"/>
              </a:defRPr>
            </a:lvl1pPr>
            <a:lvl2pPr marL="914400" marR="0" lvl="1" indent="-336550" algn="l" rtl="0">
              <a:lnSpc>
                <a:spcPct val="117647"/>
              </a:lnSpc>
              <a:spcBef>
                <a:spcPts val="0"/>
              </a:spcBef>
              <a:spcAft>
                <a:spcPts val="0"/>
              </a:spcAft>
              <a:buClr>
                <a:schemeClr val="dk2"/>
              </a:buClr>
              <a:buSzPts val="1700"/>
              <a:buFont typeface="Arial"/>
              <a:buChar char="•"/>
              <a:defRPr sz="1700" b="0" i="0" u="none" strike="noStrike" cap="none">
                <a:solidFill>
                  <a:schemeClr val="dk2"/>
                </a:solidFill>
                <a:latin typeface="Arial"/>
                <a:ea typeface="Arial"/>
                <a:cs typeface="Arial"/>
                <a:sym typeface="Arial"/>
              </a:defRPr>
            </a:lvl2pPr>
            <a:lvl3pPr marL="1371600" marR="0" lvl="2" indent="-336550" algn="l" rtl="0">
              <a:lnSpc>
                <a:spcPct val="117647"/>
              </a:lnSpc>
              <a:spcBef>
                <a:spcPts val="0"/>
              </a:spcBef>
              <a:spcAft>
                <a:spcPts val="0"/>
              </a:spcAft>
              <a:buClr>
                <a:schemeClr val="dk2"/>
              </a:buClr>
              <a:buSzPts val="1700"/>
              <a:buFont typeface="Arial"/>
              <a:buChar char="•"/>
              <a:defRPr sz="1700" b="0" i="0" u="none" strike="noStrike" cap="none">
                <a:solidFill>
                  <a:schemeClr val="dk2"/>
                </a:solidFill>
                <a:latin typeface="Arial"/>
                <a:ea typeface="Arial"/>
                <a:cs typeface="Arial"/>
                <a:sym typeface="Arial"/>
              </a:defRPr>
            </a:lvl3pPr>
            <a:lvl4pPr marL="1828800" marR="0" lvl="3" indent="-336550" algn="l" rtl="0">
              <a:lnSpc>
                <a:spcPct val="117647"/>
              </a:lnSpc>
              <a:spcBef>
                <a:spcPts val="0"/>
              </a:spcBef>
              <a:spcAft>
                <a:spcPts val="0"/>
              </a:spcAft>
              <a:buClr>
                <a:schemeClr val="dk2"/>
              </a:buClr>
              <a:buSzPts val="1700"/>
              <a:buFont typeface="Arial"/>
              <a:buChar char="•"/>
              <a:defRPr sz="1700" b="0" i="0" u="none" strike="noStrike" cap="none">
                <a:solidFill>
                  <a:schemeClr val="dk2"/>
                </a:solidFill>
                <a:latin typeface="Arial"/>
                <a:ea typeface="Arial"/>
                <a:cs typeface="Arial"/>
                <a:sym typeface="Arial"/>
              </a:defRPr>
            </a:lvl4pPr>
            <a:lvl5pPr marL="2286000" marR="0" lvl="4" indent="-336550" algn="l" rtl="0">
              <a:lnSpc>
                <a:spcPct val="117647"/>
              </a:lnSpc>
              <a:spcBef>
                <a:spcPts val="0"/>
              </a:spcBef>
              <a:spcAft>
                <a:spcPts val="0"/>
              </a:spcAft>
              <a:buClr>
                <a:schemeClr val="dk2"/>
              </a:buClr>
              <a:buSzPts val="1700"/>
              <a:buFont typeface="Arial"/>
              <a:buChar char="•"/>
              <a:defRPr sz="1700" b="0" i="0" u="none" strike="noStrike" cap="none">
                <a:solidFill>
                  <a:schemeClr val="dk2"/>
                </a:solidFill>
                <a:latin typeface="Arial"/>
                <a:ea typeface="Arial"/>
                <a:cs typeface="Arial"/>
                <a:sym typeface="Arial"/>
              </a:defRPr>
            </a:lvl5pPr>
            <a:lvl6pPr marL="2743200" marR="0" lvl="5"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Arial"/>
                <a:ea typeface="Arial"/>
                <a:cs typeface="Arial"/>
                <a:sym typeface="Arial"/>
              </a:defRPr>
            </a:lvl6pPr>
            <a:lvl7pPr marL="3200400" marR="0" lvl="6"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Arial"/>
                <a:ea typeface="Arial"/>
                <a:cs typeface="Arial"/>
                <a:sym typeface="Arial"/>
              </a:defRPr>
            </a:lvl7pPr>
            <a:lvl8pPr marL="3657600" marR="0" lvl="7"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Arial"/>
                <a:ea typeface="Arial"/>
                <a:cs typeface="Arial"/>
                <a:sym typeface="Arial"/>
              </a:defRPr>
            </a:lvl8pPr>
            <a:lvl9pPr marL="4114800" marR="0" lvl="8"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Arial"/>
                <a:ea typeface="Arial"/>
                <a:cs typeface="Arial"/>
                <a:sym typeface="Arial"/>
              </a:defRPr>
            </a:lvl9pPr>
          </a:lstStyle>
          <a:p>
            <a:endParaRPr/>
          </a:p>
        </p:txBody>
      </p:sp>
      <p:sp>
        <p:nvSpPr>
          <p:cNvPr id="106" name="Google Shape;106;p19"/>
          <p:cNvSpPr txBox="1">
            <a:spLocks noGrp="1"/>
          </p:cNvSpPr>
          <p:nvPr>
            <p:ph type="dt" idx="10"/>
          </p:nvPr>
        </p:nvSpPr>
        <p:spPr>
          <a:xfrm>
            <a:off x="7056000" y="4788000"/>
            <a:ext cx="1440000" cy="180000"/>
          </a:xfrm>
          <a:prstGeom prst="rect">
            <a:avLst/>
          </a:prstGeom>
          <a:noFill/>
          <a:ln>
            <a:noFill/>
          </a:ln>
        </p:spPr>
        <p:txBody>
          <a:bodyPr spcFirstLastPara="1" wrap="square" lIns="0" tIns="0" rIns="0" bIns="0" anchor="t" anchorCtr="0">
            <a:noAutofit/>
          </a:bodyPr>
          <a:lstStyle>
            <a:lvl1pPr marR="0" lvl="0" algn="r" rtl="0">
              <a:lnSpc>
                <a:spcPct val="100000"/>
              </a:lnSpc>
              <a:spcBef>
                <a:spcPts val="0"/>
              </a:spcBef>
              <a:spcAft>
                <a:spcPts val="0"/>
              </a:spcAft>
              <a:buClr>
                <a:srgbClr val="000000"/>
              </a:buClr>
              <a:buSzPts val="1400"/>
              <a:buFont typeface="Arial"/>
              <a:buNone/>
              <a:defRPr sz="900" b="0" i="0" u="none" strike="noStrike" cap="none">
                <a:solidFill>
                  <a:srgbClr val="888888"/>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Arial"/>
                <a:ea typeface="Arial"/>
                <a:cs typeface="Arial"/>
                <a:sym typeface="Arial"/>
              </a:defRPr>
            </a:lvl9pPr>
          </a:lstStyle>
          <a:p>
            <a:endParaRPr/>
          </a:p>
        </p:txBody>
      </p:sp>
      <p:sp>
        <p:nvSpPr>
          <p:cNvPr id="107" name="Google Shape;107;p19"/>
          <p:cNvSpPr txBox="1">
            <a:spLocks noGrp="1"/>
          </p:cNvSpPr>
          <p:nvPr>
            <p:ph type="ftr" idx="11"/>
          </p:nvPr>
        </p:nvSpPr>
        <p:spPr>
          <a:xfrm>
            <a:off x="612000" y="4788000"/>
            <a:ext cx="3960000" cy="180000"/>
          </a:xfrm>
          <a:prstGeom prst="rect">
            <a:avLst/>
          </a:prstGeom>
          <a:noFill/>
          <a:ln>
            <a:noFill/>
          </a:ln>
        </p:spPr>
        <p:txBody>
          <a:bodyPr spcFirstLastPara="1" wrap="square" lIns="0" tIns="0" rIns="0" bIns="0" anchor="t" anchorCtr="0">
            <a:noAutofit/>
          </a:bodyPr>
          <a:lstStyle>
            <a:lvl1pPr marR="0" lvl="0" algn="l" rtl="0">
              <a:lnSpc>
                <a:spcPct val="100000"/>
              </a:lnSpc>
              <a:spcBef>
                <a:spcPts val="0"/>
              </a:spcBef>
              <a:spcAft>
                <a:spcPts val="0"/>
              </a:spcAft>
              <a:buClr>
                <a:srgbClr val="000000"/>
              </a:buClr>
              <a:buSzPts val="1400"/>
              <a:buFont typeface="Arial"/>
              <a:buNone/>
              <a:defRPr sz="900" b="0" i="0" u="none" strike="noStrike" cap="none">
                <a:solidFill>
                  <a:srgbClr val="888888"/>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Arial"/>
                <a:ea typeface="Arial"/>
                <a:cs typeface="Arial"/>
                <a:sym typeface="Arial"/>
              </a:defRPr>
            </a:lvl9pPr>
          </a:lstStyle>
          <a:p>
            <a:endParaRPr/>
          </a:p>
        </p:txBody>
      </p:sp>
      <p:sp>
        <p:nvSpPr>
          <p:cNvPr id="108" name="Google Shape;108;p19"/>
          <p:cNvSpPr txBox="1">
            <a:spLocks noGrp="1"/>
          </p:cNvSpPr>
          <p:nvPr>
            <p:ph type="sldNum" idx="12"/>
          </p:nvPr>
        </p:nvSpPr>
        <p:spPr>
          <a:xfrm>
            <a:off x="8751600" y="4788000"/>
            <a:ext cx="392400" cy="180000"/>
          </a:xfrm>
          <a:prstGeom prst="rect">
            <a:avLst/>
          </a:prstGeom>
          <a:noFill/>
          <a:ln>
            <a:noFill/>
          </a:ln>
        </p:spPr>
        <p:txBody>
          <a:bodyPr spcFirstLastPara="1" wrap="square" lIns="0" tIns="0" rIns="0" bIns="0" anchor="t" anchorCtr="0">
            <a:noAutofit/>
          </a:bodyPr>
          <a:lstStyle>
            <a:lvl1pPr marL="0" marR="0" lvl="0" indent="0" algn="l"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1pPr>
            <a:lvl2pPr marL="0" marR="0" lvl="1" indent="0" algn="l"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2pPr>
            <a:lvl3pPr marL="0" marR="0" lvl="2" indent="0" algn="l"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3pPr>
            <a:lvl4pPr marL="0" marR="0" lvl="3" indent="0" algn="l"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4pPr>
            <a:lvl5pPr marL="0" marR="0" lvl="4" indent="0" algn="l"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5pPr>
            <a:lvl6pPr marL="0" marR="0" lvl="5" indent="0" algn="l"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6pPr>
            <a:lvl7pPr marL="0" marR="0" lvl="6" indent="0" algn="l"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7pPr>
            <a:lvl8pPr marL="0" marR="0" lvl="7" indent="0" algn="l"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8pPr>
            <a:lvl9pPr marL="0" marR="0" lvl="8" indent="0" algn="l"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nl-NL"/>
              <a:t>‹nr.›</a:t>
            </a:fld>
            <a:endParaRPr/>
          </a:p>
        </p:txBody>
      </p:sp>
      <p:sp>
        <p:nvSpPr>
          <p:cNvPr id="109" name="Google Shape;109;p19"/>
          <p:cNvSpPr txBox="1"/>
          <p:nvPr/>
        </p:nvSpPr>
        <p:spPr>
          <a:xfrm>
            <a:off x="8751600" y="396670"/>
            <a:ext cx="392400" cy="1670400"/>
          </a:xfrm>
          <a:prstGeom prst="rect">
            <a:avLst/>
          </a:prstGeom>
          <a:blipFill rotWithShape="1">
            <a:blip r:embed="rId17">
              <a:alphaModFix/>
            </a:blip>
            <a:stretch>
              <a:fillRect l="144" r="-141"/>
            </a:stretch>
          </a:blipFill>
          <a:ln>
            <a:noFill/>
          </a:ln>
        </p:spPr>
        <p:txBody>
          <a:bodyPr spcFirstLastPara="1" wrap="square" lIns="91425" tIns="45700" rIns="91425" bIns="45700" anchor="t" anchorCtr="0">
            <a:noAutofit/>
          </a:bodyPr>
          <a:lstStyle/>
          <a:p>
            <a:pPr marL="0" marR="0" lvl="0" indent="0" algn="l" rtl="0">
              <a:lnSpc>
                <a:spcPct val="166666"/>
              </a:lnSpc>
              <a:spcBef>
                <a:spcPts val="0"/>
              </a:spcBef>
              <a:spcAft>
                <a:spcPts val="0"/>
              </a:spcAft>
              <a:buClr>
                <a:schemeClr val="accent2"/>
              </a:buClr>
              <a:buSzPts val="1200"/>
              <a:buFont typeface="Arial"/>
              <a:buNone/>
            </a:pPr>
            <a:r>
              <a:rPr lang="nl-NL" sz="1200" b="0" i="0" u="none" strike="noStrike" cap="none">
                <a:solidFill>
                  <a:schemeClr val="accent2"/>
                </a:solidFill>
                <a:latin typeface="Arial"/>
                <a:ea typeface="Arial"/>
                <a:cs typeface="Arial"/>
                <a:sym typeface="Arial"/>
              </a:rPr>
              <a:t> </a:t>
            </a:r>
            <a:endParaRPr sz="1200" b="0" i="0" u="none" strike="noStrike" cap="none">
              <a:solidFill>
                <a:schemeClr val="accent2"/>
              </a:solidFill>
              <a:latin typeface="Arial"/>
              <a:ea typeface="Arial"/>
              <a:cs typeface="Arial"/>
              <a:sym typeface="Arial"/>
            </a:endParaRPr>
          </a:p>
        </p:txBody>
      </p:sp>
    </p:spTree>
  </p:cSld>
  <p:clrMap bg1="lt1" tx1="dk1" bg2="dk2" tx2="lt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 id="2147483674" r:id="rId12"/>
    <p:sldLayoutId id="2147483675" r:id="rId13"/>
    <p:sldLayoutId id="2147483676" r:id="rId14"/>
    <p:sldLayoutId id="2147483677" r:id="rId15"/>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07"/>
        <p:cNvGrpSpPr/>
        <p:nvPr/>
      </p:nvGrpSpPr>
      <p:grpSpPr>
        <a:xfrm>
          <a:off x="0" y="0"/>
          <a:ext cx="0" cy="0"/>
          <a:chOff x="0" y="0"/>
          <a:chExt cx="0" cy="0"/>
        </a:xfrm>
      </p:grpSpPr>
      <p:sp>
        <p:nvSpPr>
          <p:cNvPr id="208" name="Google Shape;208;p21"/>
          <p:cNvSpPr txBox="1">
            <a:spLocks noGrp="1"/>
          </p:cNvSpPr>
          <p:nvPr>
            <p:ph type="title"/>
          </p:nvPr>
        </p:nvSpPr>
        <p:spPr>
          <a:xfrm>
            <a:off x="612000" y="900000"/>
            <a:ext cx="7884000" cy="972000"/>
          </a:xfrm>
          <a:prstGeom prst="rect">
            <a:avLst/>
          </a:prstGeom>
          <a:noFill/>
          <a:ln>
            <a:noFill/>
          </a:ln>
        </p:spPr>
        <p:txBody>
          <a:bodyPr spcFirstLastPara="1" wrap="square" lIns="0" tIns="0" rIns="0" bIns="0" anchor="t" anchorCtr="0">
            <a:noAutofit/>
          </a:bodyPr>
          <a:lstStyle>
            <a:lvl1pPr marR="0" lvl="0" algn="l" rtl="0">
              <a:lnSpc>
                <a:spcPct val="90000"/>
              </a:lnSpc>
              <a:spcBef>
                <a:spcPts val="0"/>
              </a:spcBef>
              <a:spcAft>
                <a:spcPts val="0"/>
              </a:spcAft>
              <a:buClr>
                <a:schemeClr val="dk2"/>
              </a:buClr>
              <a:buSzPts val="3700"/>
              <a:buFont typeface="Arial"/>
              <a:buNone/>
              <a:defRPr sz="3700" b="0" i="0" u="none" strike="noStrike" cap="none">
                <a:solidFill>
                  <a:schemeClr val="dk2"/>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209" name="Google Shape;209;p21"/>
          <p:cNvSpPr txBox="1">
            <a:spLocks noGrp="1"/>
          </p:cNvSpPr>
          <p:nvPr>
            <p:ph type="body" idx="1"/>
          </p:nvPr>
        </p:nvSpPr>
        <p:spPr>
          <a:xfrm>
            <a:off x="612000" y="2052000"/>
            <a:ext cx="7884000" cy="2628000"/>
          </a:xfrm>
          <a:prstGeom prst="rect">
            <a:avLst/>
          </a:prstGeom>
          <a:noFill/>
          <a:ln>
            <a:noFill/>
          </a:ln>
        </p:spPr>
        <p:txBody>
          <a:bodyPr spcFirstLastPara="1" wrap="square" lIns="0" tIns="0" rIns="0" bIns="0" anchor="t" anchorCtr="0">
            <a:noAutofit/>
          </a:bodyPr>
          <a:lstStyle>
            <a:lvl1pPr marL="457200" marR="0" lvl="0" indent="-336550" algn="l" rtl="0">
              <a:lnSpc>
                <a:spcPct val="117647"/>
              </a:lnSpc>
              <a:spcBef>
                <a:spcPts val="0"/>
              </a:spcBef>
              <a:spcAft>
                <a:spcPts val="0"/>
              </a:spcAft>
              <a:buClr>
                <a:schemeClr val="dk2"/>
              </a:buClr>
              <a:buSzPts val="1700"/>
              <a:buFont typeface="Arial"/>
              <a:buChar char="•"/>
              <a:defRPr sz="1700" b="0" i="0" u="none" strike="noStrike" cap="none">
                <a:solidFill>
                  <a:schemeClr val="dk2"/>
                </a:solidFill>
                <a:latin typeface="Arial"/>
                <a:ea typeface="Arial"/>
                <a:cs typeface="Arial"/>
                <a:sym typeface="Arial"/>
              </a:defRPr>
            </a:lvl1pPr>
            <a:lvl2pPr marL="914400" marR="0" lvl="1" indent="-336550" algn="l" rtl="0">
              <a:lnSpc>
                <a:spcPct val="117647"/>
              </a:lnSpc>
              <a:spcBef>
                <a:spcPts val="0"/>
              </a:spcBef>
              <a:spcAft>
                <a:spcPts val="0"/>
              </a:spcAft>
              <a:buClr>
                <a:schemeClr val="dk2"/>
              </a:buClr>
              <a:buSzPts val="1700"/>
              <a:buFont typeface="Arial"/>
              <a:buChar char="•"/>
              <a:defRPr sz="1700" b="0" i="0" u="none" strike="noStrike" cap="none">
                <a:solidFill>
                  <a:schemeClr val="dk2"/>
                </a:solidFill>
                <a:latin typeface="Arial"/>
                <a:ea typeface="Arial"/>
                <a:cs typeface="Arial"/>
                <a:sym typeface="Arial"/>
              </a:defRPr>
            </a:lvl2pPr>
            <a:lvl3pPr marL="1371600" marR="0" lvl="2" indent="-336550" algn="l" rtl="0">
              <a:lnSpc>
                <a:spcPct val="117647"/>
              </a:lnSpc>
              <a:spcBef>
                <a:spcPts val="0"/>
              </a:spcBef>
              <a:spcAft>
                <a:spcPts val="0"/>
              </a:spcAft>
              <a:buClr>
                <a:schemeClr val="dk2"/>
              </a:buClr>
              <a:buSzPts val="1700"/>
              <a:buFont typeface="Arial"/>
              <a:buChar char="•"/>
              <a:defRPr sz="1700" b="0" i="0" u="none" strike="noStrike" cap="none">
                <a:solidFill>
                  <a:schemeClr val="dk2"/>
                </a:solidFill>
                <a:latin typeface="Arial"/>
                <a:ea typeface="Arial"/>
                <a:cs typeface="Arial"/>
                <a:sym typeface="Arial"/>
              </a:defRPr>
            </a:lvl3pPr>
            <a:lvl4pPr marL="1828800" marR="0" lvl="3" indent="-336550" algn="l" rtl="0">
              <a:lnSpc>
                <a:spcPct val="117647"/>
              </a:lnSpc>
              <a:spcBef>
                <a:spcPts val="0"/>
              </a:spcBef>
              <a:spcAft>
                <a:spcPts val="0"/>
              </a:spcAft>
              <a:buClr>
                <a:schemeClr val="dk2"/>
              </a:buClr>
              <a:buSzPts val="1700"/>
              <a:buFont typeface="Arial"/>
              <a:buChar char="•"/>
              <a:defRPr sz="1700" b="0" i="0" u="none" strike="noStrike" cap="none">
                <a:solidFill>
                  <a:schemeClr val="dk2"/>
                </a:solidFill>
                <a:latin typeface="Arial"/>
                <a:ea typeface="Arial"/>
                <a:cs typeface="Arial"/>
                <a:sym typeface="Arial"/>
              </a:defRPr>
            </a:lvl4pPr>
            <a:lvl5pPr marL="2286000" marR="0" lvl="4" indent="-336550" algn="l" rtl="0">
              <a:lnSpc>
                <a:spcPct val="117647"/>
              </a:lnSpc>
              <a:spcBef>
                <a:spcPts val="0"/>
              </a:spcBef>
              <a:spcAft>
                <a:spcPts val="0"/>
              </a:spcAft>
              <a:buClr>
                <a:schemeClr val="dk2"/>
              </a:buClr>
              <a:buSzPts val="1700"/>
              <a:buFont typeface="Arial"/>
              <a:buChar char="•"/>
              <a:defRPr sz="1700" b="0" i="0" u="none" strike="noStrike" cap="none">
                <a:solidFill>
                  <a:schemeClr val="dk2"/>
                </a:solidFill>
                <a:latin typeface="Arial"/>
                <a:ea typeface="Arial"/>
                <a:cs typeface="Arial"/>
                <a:sym typeface="Arial"/>
              </a:defRPr>
            </a:lvl5pPr>
            <a:lvl6pPr marL="2743200" marR="0" lvl="5"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Arial"/>
                <a:ea typeface="Arial"/>
                <a:cs typeface="Arial"/>
                <a:sym typeface="Arial"/>
              </a:defRPr>
            </a:lvl6pPr>
            <a:lvl7pPr marL="3200400" marR="0" lvl="6"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Arial"/>
                <a:ea typeface="Arial"/>
                <a:cs typeface="Arial"/>
                <a:sym typeface="Arial"/>
              </a:defRPr>
            </a:lvl7pPr>
            <a:lvl8pPr marL="3657600" marR="0" lvl="7"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Arial"/>
                <a:ea typeface="Arial"/>
                <a:cs typeface="Arial"/>
                <a:sym typeface="Arial"/>
              </a:defRPr>
            </a:lvl8pPr>
            <a:lvl9pPr marL="4114800" marR="0" lvl="8"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Arial"/>
                <a:ea typeface="Arial"/>
                <a:cs typeface="Arial"/>
                <a:sym typeface="Arial"/>
              </a:defRPr>
            </a:lvl9pPr>
          </a:lstStyle>
          <a:p>
            <a:endParaRPr/>
          </a:p>
        </p:txBody>
      </p:sp>
      <p:sp>
        <p:nvSpPr>
          <p:cNvPr id="210" name="Google Shape;210;p21"/>
          <p:cNvSpPr txBox="1">
            <a:spLocks noGrp="1"/>
          </p:cNvSpPr>
          <p:nvPr>
            <p:ph type="dt" idx="10"/>
          </p:nvPr>
        </p:nvSpPr>
        <p:spPr>
          <a:xfrm>
            <a:off x="7056000" y="4788000"/>
            <a:ext cx="1440000" cy="180000"/>
          </a:xfrm>
          <a:prstGeom prst="rect">
            <a:avLst/>
          </a:prstGeom>
          <a:noFill/>
          <a:ln>
            <a:noFill/>
          </a:ln>
        </p:spPr>
        <p:txBody>
          <a:bodyPr spcFirstLastPara="1" wrap="square" lIns="0" tIns="0" rIns="0" bIns="0" anchor="t" anchorCtr="0">
            <a:noAutofit/>
          </a:bodyPr>
          <a:lstStyle>
            <a:lvl1pPr marR="0" lvl="0" algn="r" rtl="0">
              <a:lnSpc>
                <a:spcPct val="100000"/>
              </a:lnSpc>
              <a:spcBef>
                <a:spcPts val="0"/>
              </a:spcBef>
              <a:spcAft>
                <a:spcPts val="0"/>
              </a:spcAft>
              <a:buClr>
                <a:srgbClr val="000000"/>
              </a:buClr>
              <a:buSzPts val="1400"/>
              <a:buFont typeface="Arial"/>
              <a:buNone/>
              <a:defRPr sz="900" b="0" i="0" u="none" strike="noStrike" cap="none">
                <a:solidFill>
                  <a:srgbClr val="888888"/>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Arial"/>
                <a:ea typeface="Arial"/>
                <a:cs typeface="Arial"/>
                <a:sym typeface="Arial"/>
              </a:defRPr>
            </a:lvl9pPr>
          </a:lstStyle>
          <a:p>
            <a:endParaRPr/>
          </a:p>
        </p:txBody>
      </p:sp>
      <p:sp>
        <p:nvSpPr>
          <p:cNvPr id="211" name="Google Shape;211;p21"/>
          <p:cNvSpPr txBox="1">
            <a:spLocks noGrp="1"/>
          </p:cNvSpPr>
          <p:nvPr>
            <p:ph type="ftr" idx="11"/>
          </p:nvPr>
        </p:nvSpPr>
        <p:spPr>
          <a:xfrm>
            <a:off x="612000" y="4788000"/>
            <a:ext cx="3960000" cy="180000"/>
          </a:xfrm>
          <a:prstGeom prst="rect">
            <a:avLst/>
          </a:prstGeom>
          <a:noFill/>
          <a:ln>
            <a:noFill/>
          </a:ln>
        </p:spPr>
        <p:txBody>
          <a:bodyPr spcFirstLastPara="1" wrap="square" lIns="0" tIns="0" rIns="0" bIns="0" anchor="t" anchorCtr="0">
            <a:noAutofit/>
          </a:bodyPr>
          <a:lstStyle>
            <a:lvl1pPr marR="0" lvl="0" algn="l" rtl="0">
              <a:lnSpc>
                <a:spcPct val="100000"/>
              </a:lnSpc>
              <a:spcBef>
                <a:spcPts val="0"/>
              </a:spcBef>
              <a:spcAft>
                <a:spcPts val="0"/>
              </a:spcAft>
              <a:buClr>
                <a:srgbClr val="000000"/>
              </a:buClr>
              <a:buSzPts val="1400"/>
              <a:buFont typeface="Arial"/>
              <a:buNone/>
              <a:defRPr sz="900" b="0" i="0" u="none" strike="noStrike" cap="none">
                <a:solidFill>
                  <a:srgbClr val="888888"/>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Arial"/>
                <a:ea typeface="Arial"/>
                <a:cs typeface="Arial"/>
                <a:sym typeface="Arial"/>
              </a:defRPr>
            </a:lvl9pPr>
          </a:lstStyle>
          <a:p>
            <a:endParaRPr/>
          </a:p>
        </p:txBody>
      </p:sp>
      <p:sp>
        <p:nvSpPr>
          <p:cNvPr id="212" name="Google Shape;212;p21"/>
          <p:cNvSpPr txBox="1">
            <a:spLocks noGrp="1"/>
          </p:cNvSpPr>
          <p:nvPr>
            <p:ph type="sldNum" idx="12"/>
          </p:nvPr>
        </p:nvSpPr>
        <p:spPr>
          <a:xfrm>
            <a:off x="8751600" y="4788000"/>
            <a:ext cx="392400" cy="180000"/>
          </a:xfrm>
          <a:prstGeom prst="rect">
            <a:avLst/>
          </a:prstGeom>
          <a:noFill/>
          <a:ln>
            <a:noFill/>
          </a:ln>
        </p:spPr>
        <p:txBody>
          <a:bodyPr spcFirstLastPara="1" wrap="square" lIns="0" tIns="0" rIns="0" bIns="0" anchor="t" anchorCtr="0">
            <a:noAutofit/>
          </a:bodyPr>
          <a:lstStyle>
            <a:lvl1pPr marL="0" marR="0" lvl="0" indent="0" algn="l"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1pPr>
            <a:lvl2pPr marL="0" marR="0" lvl="1" indent="0" algn="l"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2pPr>
            <a:lvl3pPr marL="0" marR="0" lvl="2" indent="0" algn="l"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3pPr>
            <a:lvl4pPr marL="0" marR="0" lvl="3" indent="0" algn="l"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4pPr>
            <a:lvl5pPr marL="0" marR="0" lvl="4" indent="0" algn="l"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5pPr>
            <a:lvl6pPr marL="0" marR="0" lvl="5" indent="0" algn="l"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6pPr>
            <a:lvl7pPr marL="0" marR="0" lvl="6" indent="0" algn="l"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7pPr>
            <a:lvl8pPr marL="0" marR="0" lvl="7" indent="0" algn="l"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8pPr>
            <a:lvl9pPr marL="0" marR="0" lvl="8" indent="0" algn="l"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nl-NL"/>
              <a:t>‹nr.›</a:t>
            </a:fld>
            <a:endParaRPr/>
          </a:p>
        </p:txBody>
      </p:sp>
      <p:sp>
        <p:nvSpPr>
          <p:cNvPr id="213" name="Google Shape;213;p21"/>
          <p:cNvSpPr txBox="1"/>
          <p:nvPr/>
        </p:nvSpPr>
        <p:spPr>
          <a:xfrm>
            <a:off x="8751600" y="396670"/>
            <a:ext cx="392400" cy="1670400"/>
          </a:xfrm>
          <a:prstGeom prst="rect">
            <a:avLst/>
          </a:prstGeom>
          <a:blipFill rotWithShape="1">
            <a:blip r:embed="rId15">
              <a:alphaModFix/>
            </a:blip>
            <a:stretch>
              <a:fillRect l="144" r="-141"/>
            </a:stretch>
          </a:blipFill>
          <a:ln>
            <a:noFill/>
          </a:ln>
        </p:spPr>
        <p:txBody>
          <a:bodyPr spcFirstLastPara="1" wrap="square" lIns="91425" tIns="45700" rIns="91425" bIns="45700" anchor="t" anchorCtr="0">
            <a:noAutofit/>
          </a:bodyPr>
          <a:lstStyle/>
          <a:p>
            <a:pPr marL="0" marR="0" lvl="0" indent="0" algn="l" rtl="0">
              <a:lnSpc>
                <a:spcPct val="166666"/>
              </a:lnSpc>
              <a:spcBef>
                <a:spcPts val="0"/>
              </a:spcBef>
              <a:spcAft>
                <a:spcPts val="0"/>
              </a:spcAft>
              <a:buClr>
                <a:schemeClr val="accent2"/>
              </a:buClr>
              <a:buSzPts val="1200"/>
              <a:buFont typeface="Arial"/>
              <a:buNone/>
            </a:pPr>
            <a:r>
              <a:rPr lang="nl-NL" sz="1200" b="0" i="0" u="none" strike="noStrike" cap="none">
                <a:solidFill>
                  <a:schemeClr val="accent2"/>
                </a:solidFill>
                <a:latin typeface="Arial"/>
                <a:ea typeface="Arial"/>
                <a:cs typeface="Arial"/>
                <a:sym typeface="Arial"/>
              </a:rPr>
              <a:t> </a:t>
            </a:r>
            <a:endParaRPr sz="1200" b="0" i="0" u="none" strike="noStrike" cap="none">
              <a:solidFill>
                <a:schemeClr val="accent2"/>
              </a:solidFill>
              <a:latin typeface="Arial"/>
              <a:ea typeface="Arial"/>
              <a:cs typeface="Arial"/>
              <a:sym typeface="Arial"/>
            </a:endParaRPr>
          </a:p>
        </p:txBody>
      </p:sp>
    </p:spTree>
  </p:cSld>
  <p:clrMap bg1="lt1" tx1="dk1" bg2="dk2" tx2="lt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 id="2147483690" r:id="rId12"/>
    <p:sldLayoutId id="2147483691" r:id="rId13"/>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01"/>
        <p:cNvGrpSpPr/>
        <p:nvPr/>
      </p:nvGrpSpPr>
      <p:grpSpPr>
        <a:xfrm>
          <a:off x="0" y="0"/>
          <a:ext cx="0" cy="0"/>
          <a:chOff x="0" y="0"/>
          <a:chExt cx="0" cy="0"/>
        </a:xfrm>
      </p:grpSpPr>
      <p:sp>
        <p:nvSpPr>
          <p:cNvPr id="302" name="Google Shape;302;p29"/>
          <p:cNvSpPr txBox="1">
            <a:spLocks noGrp="1"/>
          </p:cNvSpPr>
          <p:nvPr>
            <p:ph type="title"/>
          </p:nvPr>
        </p:nvSpPr>
        <p:spPr>
          <a:xfrm>
            <a:off x="612000" y="900000"/>
            <a:ext cx="7884000" cy="972000"/>
          </a:xfrm>
          <a:prstGeom prst="rect">
            <a:avLst/>
          </a:prstGeom>
          <a:noFill/>
          <a:ln>
            <a:noFill/>
          </a:ln>
        </p:spPr>
        <p:txBody>
          <a:bodyPr spcFirstLastPara="1" wrap="square" lIns="0" tIns="0" rIns="0" bIns="0" anchor="t" anchorCtr="0">
            <a:noAutofit/>
          </a:bodyPr>
          <a:lstStyle>
            <a:lvl1pPr marR="0" lvl="0" algn="l" rtl="0">
              <a:lnSpc>
                <a:spcPct val="90000"/>
              </a:lnSpc>
              <a:spcBef>
                <a:spcPts val="0"/>
              </a:spcBef>
              <a:spcAft>
                <a:spcPts val="0"/>
              </a:spcAft>
              <a:buClr>
                <a:schemeClr val="dk2"/>
              </a:buClr>
              <a:buSzPts val="3700"/>
              <a:buFont typeface="Arial"/>
              <a:buNone/>
              <a:defRPr sz="3700" b="0" i="0" u="none" strike="noStrike" cap="none">
                <a:solidFill>
                  <a:schemeClr val="dk2"/>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303" name="Google Shape;303;p29"/>
          <p:cNvSpPr txBox="1">
            <a:spLocks noGrp="1"/>
          </p:cNvSpPr>
          <p:nvPr>
            <p:ph type="body" idx="1"/>
          </p:nvPr>
        </p:nvSpPr>
        <p:spPr>
          <a:xfrm>
            <a:off x="612000" y="2052000"/>
            <a:ext cx="7884000" cy="2628000"/>
          </a:xfrm>
          <a:prstGeom prst="rect">
            <a:avLst/>
          </a:prstGeom>
          <a:noFill/>
          <a:ln>
            <a:noFill/>
          </a:ln>
        </p:spPr>
        <p:txBody>
          <a:bodyPr spcFirstLastPara="1" wrap="square" lIns="0" tIns="0" rIns="0" bIns="0" anchor="t" anchorCtr="0">
            <a:noAutofit/>
          </a:bodyPr>
          <a:lstStyle>
            <a:lvl1pPr marL="457200" marR="0" lvl="0" indent="-336550" algn="l" rtl="0">
              <a:lnSpc>
                <a:spcPct val="117647"/>
              </a:lnSpc>
              <a:spcBef>
                <a:spcPts val="0"/>
              </a:spcBef>
              <a:spcAft>
                <a:spcPts val="0"/>
              </a:spcAft>
              <a:buClr>
                <a:schemeClr val="dk2"/>
              </a:buClr>
              <a:buSzPts val="1700"/>
              <a:buFont typeface="Arial"/>
              <a:buChar char="•"/>
              <a:defRPr sz="1700" b="0" i="0" u="none" strike="noStrike" cap="none">
                <a:solidFill>
                  <a:schemeClr val="dk2"/>
                </a:solidFill>
                <a:latin typeface="Arial"/>
                <a:ea typeface="Arial"/>
                <a:cs typeface="Arial"/>
                <a:sym typeface="Arial"/>
              </a:defRPr>
            </a:lvl1pPr>
            <a:lvl2pPr marL="914400" marR="0" lvl="1" indent="-336550" algn="l" rtl="0">
              <a:lnSpc>
                <a:spcPct val="117647"/>
              </a:lnSpc>
              <a:spcBef>
                <a:spcPts val="0"/>
              </a:spcBef>
              <a:spcAft>
                <a:spcPts val="0"/>
              </a:spcAft>
              <a:buClr>
                <a:schemeClr val="dk2"/>
              </a:buClr>
              <a:buSzPts val="1700"/>
              <a:buFont typeface="Arial"/>
              <a:buChar char="•"/>
              <a:defRPr sz="1700" b="0" i="0" u="none" strike="noStrike" cap="none">
                <a:solidFill>
                  <a:schemeClr val="dk2"/>
                </a:solidFill>
                <a:latin typeface="Arial"/>
                <a:ea typeface="Arial"/>
                <a:cs typeface="Arial"/>
                <a:sym typeface="Arial"/>
              </a:defRPr>
            </a:lvl2pPr>
            <a:lvl3pPr marL="1371600" marR="0" lvl="2" indent="-336550" algn="l" rtl="0">
              <a:lnSpc>
                <a:spcPct val="117647"/>
              </a:lnSpc>
              <a:spcBef>
                <a:spcPts val="0"/>
              </a:spcBef>
              <a:spcAft>
                <a:spcPts val="0"/>
              </a:spcAft>
              <a:buClr>
                <a:schemeClr val="dk2"/>
              </a:buClr>
              <a:buSzPts val="1700"/>
              <a:buFont typeface="Arial"/>
              <a:buChar char="•"/>
              <a:defRPr sz="1700" b="0" i="0" u="none" strike="noStrike" cap="none">
                <a:solidFill>
                  <a:schemeClr val="dk2"/>
                </a:solidFill>
                <a:latin typeface="Arial"/>
                <a:ea typeface="Arial"/>
                <a:cs typeface="Arial"/>
                <a:sym typeface="Arial"/>
              </a:defRPr>
            </a:lvl3pPr>
            <a:lvl4pPr marL="1828800" marR="0" lvl="3" indent="-336550" algn="l" rtl="0">
              <a:lnSpc>
                <a:spcPct val="117647"/>
              </a:lnSpc>
              <a:spcBef>
                <a:spcPts val="0"/>
              </a:spcBef>
              <a:spcAft>
                <a:spcPts val="0"/>
              </a:spcAft>
              <a:buClr>
                <a:schemeClr val="dk2"/>
              </a:buClr>
              <a:buSzPts val="1700"/>
              <a:buFont typeface="Arial"/>
              <a:buChar char="•"/>
              <a:defRPr sz="1700" b="0" i="0" u="none" strike="noStrike" cap="none">
                <a:solidFill>
                  <a:schemeClr val="dk2"/>
                </a:solidFill>
                <a:latin typeface="Arial"/>
                <a:ea typeface="Arial"/>
                <a:cs typeface="Arial"/>
                <a:sym typeface="Arial"/>
              </a:defRPr>
            </a:lvl4pPr>
            <a:lvl5pPr marL="2286000" marR="0" lvl="4" indent="-336550" algn="l" rtl="0">
              <a:lnSpc>
                <a:spcPct val="117647"/>
              </a:lnSpc>
              <a:spcBef>
                <a:spcPts val="0"/>
              </a:spcBef>
              <a:spcAft>
                <a:spcPts val="0"/>
              </a:spcAft>
              <a:buClr>
                <a:schemeClr val="dk2"/>
              </a:buClr>
              <a:buSzPts val="1700"/>
              <a:buFont typeface="Arial"/>
              <a:buChar char="•"/>
              <a:defRPr sz="1700" b="0" i="0" u="none" strike="noStrike" cap="none">
                <a:solidFill>
                  <a:schemeClr val="dk2"/>
                </a:solidFill>
                <a:latin typeface="Arial"/>
                <a:ea typeface="Arial"/>
                <a:cs typeface="Arial"/>
                <a:sym typeface="Arial"/>
              </a:defRPr>
            </a:lvl5pPr>
            <a:lvl6pPr marL="2743200" marR="0" lvl="5"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Arial"/>
                <a:ea typeface="Arial"/>
                <a:cs typeface="Arial"/>
                <a:sym typeface="Arial"/>
              </a:defRPr>
            </a:lvl6pPr>
            <a:lvl7pPr marL="3200400" marR="0" lvl="6"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Arial"/>
                <a:ea typeface="Arial"/>
                <a:cs typeface="Arial"/>
                <a:sym typeface="Arial"/>
              </a:defRPr>
            </a:lvl7pPr>
            <a:lvl8pPr marL="3657600" marR="0" lvl="7"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Arial"/>
                <a:ea typeface="Arial"/>
                <a:cs typeface="Arial"/>
                <a:sym typeface="Arial"/>
              </a:defRPr>
            </a:lvl8pPr>
            <a:lvl9pPr marL="4114800" marR="0" lvl="8"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Arial"/>
                <a:ea typeface="Arial"/>
                <a:cs typeface="Arial"/>
                <a:sym typeface="Arial"/>
              </a:defRPr>
            </a:lvl9pPr>
          </a:lstStyle>
          <a:p>
            <a:endParaRPr/>
          </a:p>
        </p:txBody>
      </p:sp>
      <p:sp>
        <p:nvSpPr>
          <p:cNvPr id="304" name="Google Shape;304;p29"/>
          <p:cNvSpPr txBox="1">
            <a:spLocks noGrp="1"/>
          </p:cNvSpPr>
          <p:nvPr>
            <p:ph type="dt" idx="10"/>
          </p:nvPr>
        </p:nvSpPr>
        <p:spPr>
          <a:xfrm>
            <a:off x="7056000" y="4788000"/>
            <a:ext cx="1440000" cy="180000"/>
          </a:xfrm>
          <a:prstGeom prst="rect">
            <a:avLst/>
          </a:prstGeom>
          <a:noFill/>
          <a:ln>
            <a:noFill/>
          </a:ln>
        </p:spPr>
        <p:txBody>
          <a:bodyPr spcFirstLastPara="1" wrap="square" lIns="0" tIns="0" rIns="0" bIns="0" anchor="t" anchorCtr="0">
            <a:noAutofit/>
          </a:bodyPr>
          <a:lstStyle>
            <a:lvl1pPr marR="0" lvl="0" algn="r" rtl="0">
              <a:lnSpc>
                <a:spcPct val="100000"/>
              </a:lnSpc>
              <a:spcBef>
                <a:spcPts val="0"/>
              </a:spcBef>
              <a:spcAft>
                <a:spcPts val="0"/>
              </a:spcAft>
              <a:buClr>
                <a:srgbClr val="000000"/>
              </a:buClr>
              <a:buSzPts val="1400"/>
              <a:buFont typeface="Arial"/>
              <a:buNone/>
              <a:defRPr sz="900" b="0" i="0" u="none" strike="noStrike" cap="none">
                <a:solidFill>
                  <a:srgbClr val="888888"/>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Arial"/>
                <a:ea typeface="Arial"/>
                <a:cs typeface="Arial"/>
                <a:sym typeface="Arial"/>
              </a:defRPr>
            </a:lvl9pPr>
          </a:lstStyle>
          <a:p>
            <a:endParaRPr/>
          </a:p>
        </p:txBody>
      </p:sp>
      <p:sp>
        <p:nvSpPr>
          <p:cNvPr id="305" name="Google Shape;305;p29"/>
          <p:cNvSpPr txBox="1">
            <a:spLocks noGrp="1"/>
          </p:cNvSpPr>
          <p:nvPr>
            <p:ph type="ftr" idx="11"/>
          </p:nvPr>
        </p:nvSpPr>
        <p:spPr>
          <a:xfrm>
            <a:off x="612000" y="4788000"/>
            <a:ext cx="3960000" cy="180000"/>
          </a:xfrm>
          <a:prstGeom prst="rect">
            <a:avLst/>
          </a:prstGeom>
          <a:noFill/>
          <a:ln>
            <a:noFill/>
          </a:ln>
        </p:spPr>
        <p:txBody>
          <a:bodyPr spcFirstLastPara="1" wrap="square" lIns="0" tIns="0" rIns="0" bIns="0" anchor="t" anchorCtr="0">
            <a:noAutofit/>
          </a:bodyPr>
          <a:lstStyle>
            <a:lvl1pPr marR="0" lvl="0" algn="l" rtl="0">
              <a:lnSpc>
                <a:spcPct val="100000"/>
              </a:lnSpc>
              <a:spcBef>
                <a:spcPts val="0"/>
              </a:spcBef>
              <a:spcAft>
                <a:spcPts val="0"/>
              </a:spcAft>
              <a:buClr>
                <a:srgbClr val="000000"/>
              </a:buClr>
              <a:buSzPts val="1400"/>
              <a:buFont typeface="Arial"/>
              <a:buNone/>
              <a:defRPr sz="900" b="0" i="0" u="none" strike="noStrike" cap="none">
                <a:solidFill>
                  <a:srgbClr val="888888"/>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Arial"/>
                <a:ea typeface="Arial"/>
                <a:cs typeface="Arial"/>
                <a:sym typeface="Arial"/>
              </a:defRPr>
            </a:lvl9pPr>
          </a:lstStyle>
          <a:p>
            <a:endParaRPr/>
          </a:p>
        </p:txBody>
      </p:sp>
      <p:sp>
        <p:nvSpPr>
          <p:cNvPr id="306" name="Google Shape;306;p29"/>
          <p:cNvSpPr txBox="1">
            <a:spLocks noGrp="1"/>
          </p:cNvSpPr>
          <p:nvPr>
            <p:ph type="sldNum" idx="12"/>
          </p:nvPr>
        </p:nvSpPr>
        <p:spPr>
          <a:xfrm>
            <a:off x="8751600" y="4788000"/>
            <a:ext cx="392400" cy="180000"/>
          </a:xfrm>
          <a:prstGeom prst="rect">
            <a:avLst/>
          </a:prstGeom>
          <a:noFill/>
          <a:ln>
            <a:noFill/>
          </a:ln>
        </p:spPr>
        <p:txBody>
          <a:bodyPr spcFirstLastPara="1" wrap="square" lIns="0" tIns="0" rIns="0" bIns="0" anchor="t" anchorCtr="0">
            <a:noAutofit/>
          </a:bodyPr>
          <a:lstStyle>
            <a:lvl1pPr marL="0" marR="0" lvl="0" indent="0" algn="l"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1pPr>
            <a:lvl2pPr marL="0" marR="0" lvl="1" indent="0" algn="l"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2pPr>
            <a:lvl3pPr marL="0" marR="0" lvl="2" indent="0" algn="l"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3pPr>
            <a:lvl4pPr marL="0" marR="0" lvl="3" indent="0" algn="l"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4pPr>
            <a:lvl5pPr marL="0" marR="0" lvl="4" indent="0" algn="l"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5pPr>
            <a:lvl6pPr marL="0" marR="0" lvl="5" indent="0" algn="l"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6pPr>
            <a:lvl7pPr marL="0" marR="0" lvl="6" indent="0" algn="l"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7pPr>
            <a:lvl8pPr marL="0" marR="0" lvl="7" indent="0" algn="l"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8pPr>
            <a:lvl9pPr marL="0" marR="0" lvl="8" indent="0" algn="l"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nl-NL"/>
              <a:t>‹nr.›</a:t>
            </a:fld>
            <a:endParaRPr/>
          </a:p>
        </p:txBody>
      </p:sp>
      <p:sp>
        <p:nvSpPr>
          <p:cNvPr id="307" name="Google Shape;307;p29"/>
          <p:cNvSpPr txBox="1"/>
          <p:nvPr/>
        </p:nvSpPr>
        <p:spPr>
          <a:xfrm>
            <a:off x="8751600" y="396670"/>
            <a:ext cx="392400" cy="1670400"/>
          </a:xfrm>
          <a:prstGeom prst="rect">
            <a:avLst/>
          </a:prstGeom>
          <a:blipFill rotWithShape="1">
            <a:blip r:embed="rId15">
              <a:alphaModFix/>
            </a:blip>
            <a:stretch>
              <a:fillRect l="144" r="-141"/>
            </a:stretch>
          </a:blipFill>
          <a:ln>
            <a:noFill/>
          </a:ln>
        </p:spPr>
        <p:txBody>
          <a:bodyPr spcFirstLastPara="1" wrap="square" lIns="91425" tIns="45700" rIns="91425" bIns="45700" anchor="t" anchorCtr="0">
            <a:noAutofit/>
          </a:bodyPr>
          <a:lstStyle/>
          <a:p>
            <a:pPr marL="0" marR="0" lvl="0" indent="0" algn="l" rtl="0">
              <a:lnSpc>
                <a:spcPct val="166666"/>
              </a:lnSpc>
              <a:spcBef>
                <a:spcPts val="0"/>
              </a:spcBef>
              <a:spcAft>
                <a:spcPts val="0"/>
              </a:spcAft>
              <a:buClr>
                <a:schemeClr val="accent2"/>
              </a:buClr>
              <a:buSzPts val="1200"/>
              <a:buFont typeface="Arial"/>
              <a:buNone/>
            </a:pPr>
            <a:r>
              <a:rPr lang="nl-NL" sz="1200" b="0" i="0" u="none" strike="noStrike" cap="none">
                <a:solidFill>
                  <a:schemeClr val="accent2"/>
                </a:solidFill>
                <a:latin typeface="Arial"/>
                <a:ea typeface="Arial"/>
                <a:cs typeface="Arial"/>
                <a:sym typeface="Arial"/>
              </a:rPr>
              <a:t> </a:t>
            </a:r>
            <a:endParaRPr sz="1200" b="0" i="0" u="none" strike="noStrike" cap="none">
              <a:solidFill>
                <a:schemeClr val="accent2"/>
              </a:solidFill>
              <a:latin typeface="Arial"/>
              <a:ea typeface="Arial"/>
              <a:cs typeface="Arial"/>
              <a:sym typeface="Arial"/>
            </a:endParaRPr>
          </a:p>
        </p:txBody>
      </p:sp>
    </p:spTree>
  </p:cSld>
  <p:clrMap bg1="lt1" tx1="dk1" bg2="dk2" tx2="lt2" accent1="accent1" accent2="accent2" accent3="accent3" accent4="accent4" accent5="accent5" accent6="accent6" hlink="hlink" folHlink="folHlink"/>
  <p:sldLayoutIdLst>
    <p:sldLayoutId id="2147483693" r:id="rId1"/>
    <p:sldLayoutId id="2147483694" r:id="rId2"/>
    <p:sldLayoutId id="2147483695" r:id="rId3"/>
    <p:sldLayoutId id="2147483696" r:id="rId4"/>
    <p:sldLayoutId id="2147483697" r:id="rId5"/>
    <p:sldLayoutId id="2147483698" r:id="rId6"/>
    <p:sldLayoutId id="2147483699" r:id="rId7"/>
    <p:sldLayoutId id="2147483700" r:id="rId8"/>
    <p:sldLayoutId id="2147483701" r:id="rId9"/>
    <p:sldLayoutId id="2147483702" r:id="rId10"/>
    <p:sldLayoutId id="2147483703" r:id="rId11"/>
    <p:sldLayoutId id="2147483704" r:id="rId12"/>
    <p:sldLayoutId id="2147483705" r:id="rId13"/>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95"/>
        <p:cNvGrpSpPr/>
        <p:nvPr/>
      </p:nvGrpSpPr>
      <p:grpSpPr>
        <a:xfrm>
          <a:off x="0" y="0"/>
          <a:ext cx="0" cy="0"/>
          <a:chOff x="0" y="0"/>
          <a:chExt cx="0" cy="0"/>
        </a:xfrm>
      </p:grpSpPr>
      <p:sp>
        <p:nvSpPr>
          <p:cNvPr id="396" name="Google Shape;396;g10c36314268_0_113"/>
          <p:cNvSpPr txBox="1">
            <a:spLocks noGrp="1"/>
          </p:cNvSpPr>
          <p:nvPr>
            <p:ph type="title"/>
          </p:nvPr>
        </p:nvSpPr>
        <p:spPr>
          <a:xfrm>
            <a:off x="612000" y="900000"/>
            <a:ext cx="7884000" cy="972000"/>
          </a:xfrm>
          <a:prstGeom prst="rect">
            <a:avLst/>
          </a:prstGeom>
          <a:noFill/>
          <a:ln>
            <a:noFill/>
          </a:ln>
        </p:spPr>
        <p:txBody>
          <a:bodyPr spcFirstLastPara="1" wrap="square" lIns="0" tIns="0" rIns="0" bIns="0" anchor="t" anchorCtr="0">
            <a:noAutofit/>
          </a:bodyPr>
          <a:lstStyle>
            <a:lvl1pPr marR="0" lvl="0" algn="l" rtl="0">
              <a:lnSpc>
                <a:spcPct val="90000"/>
              </a:lnSpc>
              <a:spcBef>
                <a:spcPts val="0"/>
              </a:spcBef>
              <a:spcAft>
                <a:spcPts val="0"/>
              </a:spcAft>
              <a:buClr>
                <a:schemeClr val="dk2"/>
              </a:buClr>
              <a:buSzPts val="3700"/>
              <a:buFont typeface="Arial"/>
              <a:buNone/>
              <a:defRPr sz="3700" b="0" i="0" u="none" strike="noStrike" cap="none">
                <a:solidFill>
                  <a:schemeClr val="dk2"/>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397" name="Google Shape;397;g10c36314268_0_113"/>
          <p:cNvSpPr txBox="1">
            <a:spLocks noGrp="1"/>
          </p:cNvSpPr>
          <p:nvPr>
            <p:ph type="body" idx="1"/>
          </p:nvPr>
        </p:nvSpPr>
        <p:spPr>
          <a:xfrm>
            <a:off x="612000" y="2052000"/>
            <a:ext cx="7884000" cy="2628000"/>
          </a:xfrm>
          <a:prstGeom prst="rect">
            <a:avLst/>
          </a:prstGeom>
          <a:noFill/>
          <a:ln>
            <a:noFill/>
          </a:ln>
        </p:spPr>
        <p:txBody>
          <a:bodyPr spcFirstLastPara="1" wrap="square" lIns="0" tIns="0" rIns="0" bIns="0" anchor="t" anchorCtr="0">
            <a:noAutofit/>
          </a:bodyPr>
          <a:lstStyle>
            <a:lvl1pPr marL="457200" marR="0" lvl="0" indent="-336550" algn="l" rtl="0">
              <a:lnSpc>
                <a:spcPct val="117647"/>
              </a:lnSpc>
              <a:spcBef>
                <a:spcPts val="0"/>
              </a:spcBef>
              <a:spcAft>
                <a:spcPts val="0"/>
              </a:spcAft>
              <a:buClr>
                <a:schemeClr val="dk2"/>
              </a:buClr>
              <a:buSzPts val="1700"/>
              <a:buFont typeface="Arial"/>
              <a:buChar char="•"/>
              <a:defRPr sz="1700" b="0" i="0" u="none" strike="noStrike" cap="none">
                <a:solidFill>
                  <a:schemeClr val="dk2"/>
                </a:solidFill>
                <a:latin typeface="Arial"/>
                <a:ea typeface="Arial"/>
                <a:cs typeface="Arial"/>
                <a:sym typeface="Arial"/>
              </a:defRPr>
            </a:lvl1pPr>
            <a:lvl2pPr marL="914400" marR="0" lvl="1" indent="-336550" algn="l" rtl="0">
              <a:lnSpc>
                <a:spcPct val="117647"/>
              </a:lnSpc>
              <a:spcBef>
                <a:spcPts val="0"/>
              </a:spcBef>
              <a:spcAft>
                <a:spcPts val="0"/>
              </a:spcAft>
              <a:buClr>
                <a:schemeClr val="dk2"/>
              </a:buClr>
              <a:buSzPts val="1700"/>
              <a:buFont typeface="Arial"/>
              <a:buChar char="•"/>
              <a:defRPr sz="1700" b="0" i="0" u="none" strike="noStrike" cap="none">
                <a:solidFill>
                  <a:schemeClr val="dk2"/>
                </a:solidFill>
                <a:latin typeface="Arial"/>
                <a:ea typeface="Arial"/>
                <a:cs typeface="Arial"/>
                <a:sym typeface="Arial"/>
              </a:defRPr>
            </a:lvl2pPr>
            <a:lvl3pPr marL="1371600" marR="0" lvl="2" indent="-336550" algn="l" rtl="0">
              <a:lnSpc>
                <a:spcPct val="117647"/>
              </a:lnSpc>
              <a:spcBef>
                <a:spcPts val="0"/>
              </a:spcBef>
              <a:spcAft>
                <a:spcPts val="0"/>
              </a:spcAft>
              <a:buClr>
                <a:schemeClr val="dk2"/>
              </a:buClr>
              <a:buSzPts val="1700"/>
              <a:buFont typeface="Arial"/>
              <a:buChar char="•"/>
              <a:defRPr sz="1700" b="0" i="0" u="none" strike="noStrike" cap="none">
                <a:solidFill>
                  <a:schemeClr val="dk2"/>
                </a:solidFill>
                <a:latin typeface="Arial"/>
                <a:ea typeface="Arial"/>
                <a:cs typeface="Arial"/>
                <a:sym typeface="Arial"/>
              </a:defRPr>
            </a:lvl3pPr>
            <a:lvl4pPr marL="1828800" marR="0" lvl="3" indent="-336550" algn="l" rtl="0">
              <a:lnSpc>
                <a:spcPct val="117647"/>
              </a:lnSpc>
              <a:spcBef>
                <a:spcPts val="0"/>
              </a:spcBef>
              <a:spcAft>
                <a:spcPts val="0"/>
              </a:spcAft>
              <a:buClr>
                <a:schemeClr val="dk2"/>
              </a:buClr>
              <a:buSzPts val="1700"/>
              <a:buFont typeface="Arial"/>
              <a:buChar char="•"/>
              <a:defRPr sz="1700" b="0" i="0" u="none" strike="noStrike" cap="none">
                <a:solidFill>
                  <a:schemeClr val="dk2"/>
                </a:solidFill>
                <a:latin typeface="Arial"/>
                <a:ea typeface="Arial"/>
                <a:cs typeface="Arial"/>
                <a:sym typeface="Arial"/>
              </a:defRPr>
            </a:lvl4pPr>
            <a:lvl5pPr marL="2286000" marR="0" lvl="4" indent="-336550" algn="l" rtl="0">
              <a:lnSpc>
                <a:spcPct val="117647"/>
              </a:lnSpc>
              <a:spcBef>
                <a:spcPts val="0"/>
              </a:spcBef>
              <a:spcAft>
                <a:spcPts val="0"/>
              </a:spcAft>
              <a:buClr>
                <a:schemeClr val="dk2"/>
              </a:buClr>
              <a:buSzPts val="1700"/>
              <a:buFont typeface="Arial"/>
              <a:buChar char="•"/>
              <a:defRPr sz="1700" b="0" i="0" u="none" strike="noStrike" cap="none">
                <a:solidFill>
                  <a:schemeClr val="dk2"/>
                </a:solidFill>
                <a:latin typeface="Arial"/>
                <a:ea typeface="Arial"/>
                <a:cs typeface="Arial"/>
                <a:sym typeface="Arial"/>
              </a:defRPr>
            </a:lvl5pPr>
            <a:lvl6pPr marL="2743200" marR="0" lvl="5"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Arial"/>
                <a:ea typeface="Arial"/>
                <a:cs typeface="Arial"/>
                <a:sym typeface="Arial"/>
              </a:defRPr>
            </a:lvl6pPr>
            <a:lvl7pPr marL="3200400" marR="0" lvl="6"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Arial"/>
                <a:ea typeface="Arial"/>
                <a:cs typeface="Arial"/>
                <a:sym typeface="Arial"/>
              </a:defRPr>
            </a:lvl7pPr>
            <a:lvl8pPr marL="3657600" marR="0" lvl="7"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Arial"/>
                <a:ea typeface="Arial"/>
                <a:cs typeface="Arial"/>
                <a:sym typeface="Arial"/>
              </a:defRPr>
            </a:lvl8pPr>
            <a:lvl9pPr marL="4114800" marR="0" lvl="8"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Arial"/>
                <a:ea typeface="Arial"/>
                <a:cs typeface="Arial"/>
                <a:sym typeface="Arial"/>
              </a:defRPr>
            </a:lvl9pPr>
          </a:lstStyle>
          <a:p>
            <a:endParaRPr/>
          </a:p>
        </p:txBody>
      </p:sp>
      <p:sp>
        <p:nvSpPr>
          <p:cNvPr id="398" name="Google Shape;398;g10c36314268_0_113"/>
          <p:cNvSpPr txBox="1">
            <a:spLocks noGrp="1"/>
          </p:cNvSpPr>
          <p:nvPr>
            <p:ph type="dt" idx="10"/>
          </p:nvPr>
        </p:nvSpPr>
        <p:spPr>
          <a:xfrm>
            <a:off x="7056000" y="4788000"/>
            <a:ext cx="1440000" cy="180000"/>
          </a:xfrm>
          <a:prstGeom prst="rect">
            <a:avLst/>
          </a:prstGeom>
          <a:noFill/>
          <a:ln>
            <a:noFill/>
          </a:ln>
        </p:spPr>
        <p:txBody>
          <a:bodyPr spcFirstLastPara="1" wrap="square" lIns="0" tIns="0" rIns="0" bIns="0" anchor="t" anchorCtr="0">
            <a:noAutofit/>
          </a:bodyPr>
          <a:lstStyle>
            <a:lvl1pPr marR="0" lvl="0" algn="r" rtl="0">
              <a:lnSpc>
                <a:spcPct val="100000"/>
              </a:lnSpc>
              <a:spcBef>
                <a:spcPts val="0"/>
              </a:spcBef>
              <a:spcAft>
                <a:spcPts val="0"/>
              </a:spcAft>
              <a:buClr>
                <a:srgbClr val="000000"/>
              </a:buClr>
              <a:buSzPts val="1400"/>
              <a:buFont typeface="Arial"/>
              <a:buNone/>
              <a:defRPr sz="900" b="0" i="0" u="none" strike="noStrike" cap="none">
                <a:solidFill>
                  <a:srgbClr val="888888"/>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Arial"/>
                <a:ea typeface="Arial"/>
                <a:cs typeface="Arial"/>
                <a:sym typeface="Arial"/>
              </a:defRPr>
            </a:lvl9pPr>
          </a:lstStyle>
          <a:p>
            <a:endParaRPr/>
          </a:p>
        </p:txBody>
      </p:sp>
      <p:sp>
        <p:nvSpPr>
          <p:cNvPr id="399" name="Google Shape;399;g10c36314268_0_113"/>
          <p:cNvSpPr txBox="1">
            <a:spLocks noGrp="1"/>
          </p:cNvSpPr>
          <p:nvPr>
            <p:ph type="ftr" idx="11"/>
          </p:nvPr>
        </p:nvSpPr>
        <p:spPr>
          <a:xfrm>
            <a:off x="612000" y="4788000"/>
            <a:ext cx="3960000" cy="180000"/>
          </a:xfrm>
          <a:prstGeom prst="rect">
            <a:avLst/>
          </a:prstGeom>
          <a:noFill/>
          <a:ln>
            <a:noFill/>
          </a:ln>
        </p:spPr>
        <p:txBody>
          <a:bodyPr spcFirstLastPara="1" wrap="square" lIns="0" tIns="0" rIns="0" bIns="0" anchor="t" anchorCtr="0">
            <a:noAutofit/>
          </a:bodyPr>
          <a:lstStyle>
            <a:lvl1pPr marR="0" lvl="0" algn="l" rtl="0">
              <a:lnSpc>
                <a:spcPct val="100000"/>
              </a:lnSpc>
              <a:spcBef>
                <a:spcPts val="0"/>
              </a:spcBef>
              <a:spcAft>
                <a:spcPts val="0"/>
              </a:spcAft>
              <a:buClr>
                <a:srgbClr val="000000"/>
              </a:buClr>
              <a:buSzPts val="1400"/>
              <a:buFont typeface="Arial"/>
              <a:buNone/>
              <a:defRPr sz="900" b="0" i="0" u="none" strike="noStrike" cap="none">
                <a:solidFill>
                  <a:srgbClr val="888888"/>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Arial"/>
                <a:ea typeface="Arial"/>
                <a:cs typeface="Arial"/>
                <a:sym typeface="Arial"/>
              </a:defRPr>
            </a:lvl9pPr>
          </a:lstStyle>
          <a:p>
            <a:endParaRPr/>
          </a:p>
        </p:txBody>
      </p:sp>
      <p:sp>
        <p:nvSpPr>
          <p:cNvPr id="400" name="Google Shape;400;g10c36314268_0_113"/>
          <p:cNvSpPr txBox="1">
            <a:spLocks noGrp="1"/>
          </p:cNvSpPr>
          <p:nvPr>
            <p:ph type="sldNum" idx="12"/>
          </p:nvPr>
        </p:nvSpPr>
        <p:spPr>
          <a:xfrm>
            <a:off x="8751600" y="4788000"/>
            <a:ext cx="392400" cy="180000"/>
          </a:xfrm>
          <a:prstGeom prst="rect">
            <a:avLst/>
          </a:prstGeom>
          <a:noFill/>
          <a:ln>
            <a:noFill/>
          </a:ln>
        </p:spPr>
        <p:txBody>
          <a:bodyPr spcFirstLastPara="1" wrap="square" lIns="0" tIns="0" rIns="0" bIns="0" anchor="t" anchorCtr="0">
            <a:noAutofit/>
          </a:bodyPr>
          <a:lstStyle>
            <a:lvl1pPr marL="0" marR="0" lvl="0" indent="0" algn="l"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1pPr>
            <a:lvl2pPr marL="0" marR="0" lvl="1" indent="0" algn="l"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2pPr>
            <a:lvl3pPr marL="0" marR="0" lvl="2" indent="0" algn="l"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3pPr>
            <a:lvl4pPr marL="0" marR="0" lvl="3" indent="0" algn="l"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4pPr>
            <a:lvl5pPr marL="0" marR="0" lvl="4" indent="0" algn="l"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5pPr>
            <a:lvl6pPr marL="0" marR="0" lvl="5" indent="0" algn="l"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6pPr>
            <a:lvl7pPr marL="0" marR="0" lvl="6" indent="0" algn="l"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7pPr>
            <a:lvl8pPr marL="0" marR="0" lvl="7" indent="0" algn="l"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8pPr>
            <a:lvl9pPr marL="0" marR="0" lvl="8" indent="0" algn="l"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nl-NL"/>
              <a:t>‹nr.›</a:t>
            </a:fld>
            <a:endParaRPr/>
          </a:p>
        </p:txBody>
      </p:sp>
      <p:sp>
        <p:nvSpPr>
          <p:cNvPr id="401" name="Google Shape;401;g10c36314268_0_113"/>
          <p:cNvSpPr txBox="1"/>
          <p:nvPr/>
        </p:nvSpPr>
        <p:spPr>
          <a:xfrm>
            <a:off x="8751600" y="396670"/>
            <a:ext cx="392400" cy="1670400"/>
          </a:xfrm>
          <a:prstGeom prst="rect">
            <a:avLst/>
          </a:prstGeom>
          <a:blipFill rotWithShape="1">
            <a:blip r:embed="rId15">
              <a:alphaModFix/>
            </a:blip>
            <a:stretch>
              <a:fillRect l="150" r="-150"/>
            </a:stretch>
          </a:blipFill>
          <a:ln>
            <a:noFill/>
          </a:ln>
        </p:spPr>
        <p:txBody>
          <a:bodyPr spcFirstLastPara="1" wrap="square" lIns="91425" tIns="45700" rIns="91425" bIns="45700" anchor="t" anchorCtr="0">
            <a:noAutofit/>
          </a:bodyPr>
          <a:lstStyle/>
          <a:p>
            <a:pPr marL="0" marR="0" lvl="0" indent="0" algn="l" rtl="0">
              <a:lnSpc>
                <a:spcPct val="166666"/>
              </a:lnSpc>
              <a:spcBef>
                <a:spcPts val="0"/>
              </a:spcBef>
              <a:spcAft>
                <a:spcPts val="0"/>
              </a:spcAft>
              <a:buClr>
                <a:schemeClr val="accent2"/>
              </a:buClr>
              <a:buSzPts val="1200"/>
              <a:buFont typeface="Arial"/>
              <a:buNone/>
            </a:pPr>
            <a:r>
              <a:rPr lang="nl-NL" sz="1200" b="0" i="0" u="none" strike="noStrike" cap="none">
                <a:solidFill>
                  <a:schemeClr val="accent2"/>
                </a:solidFill>
                <a:latin typeface="Arial"/>
                <a:ea typeface="Arial"/>
                <a:cs typeface="Arial"/>
                <a:sym typeface="Arial"/>
              </a:rPr>
              <a:t> </a:t>
            </a:r>
            <a:endParaRPr sz="1200" b="0" i="0" u="none" strike="noStrike" cap="none">
              <a:solidFill>
                <a:schemeClr val="accent2"/>
              </a:solidFill>
              <a:latin typeface="Arial"/>
              <a:ea typeface="Arial"/>
              <a:cs typeface="Arial"/>
              <a:sym typeface="Arial"/>
            </a:endParaRPr>
          </a:p>
        </p:txBody>
      </p:sp>
    </p:spTree>
  </p:cSld>
  <p:clrMap bg1="lt1" tx1="dk1" bg2="dk2" tx2="lt2" accent1="accent1" accent2="accent2" accent3="accent3" accent4="accent4" accent5="accent5" accent6="accent6" hlink="hlink" folHlink="folHlink"/>
  <p:sldLayoutIdLst>
    <p:sldLayoutId id="2147483707" r:id="rId1"/>
    <p:sldLayoutId id="2147483708" r:id="rId2"/>
    <p:sldLayoutId id="2147483709" r:id="rId3"/>
    <p:sldLayoutId id="2147483710" r:id="rId4"/>
    <p:sldLayoutId id="2147483711" r:id="rId5"/>
    <p:sldLayoutId id="2147483712" r:id="rId6"/>
    <p:sldLayoutId id="2147483713" r:id="rId7"/>
    <p:sldLayoutId id="2147483714" r:id="rId8"/>
    <p:sldLayoutId id="2147483715" r:id="rId9"/>
    <p:sldLayoutId id="2147483716" r:id="rId10"/>
    <p:sldLayoutId id="2147483717" r:id="rId11"/>
    <p:sldLayoutId id="2147483718" r:id="rId12"/>
    <p:sldLayoutId id="2147483719" r:id="rId13"/>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10.xml"/><Relationship Id="rId1" Type="http://schemas.openxmlformats.org/officeDocument/2006/relationships/slideLayout" Target="../slideLayouts/slideLayout30.xml"/><Relationship Id="rId4" Type="http://schemas.openxmlformats.org/officeDocument/2006/relationships/image" Target="../media/image1.png"/></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1.xml"/><Relationship Id="rId1" Type="http://schemas.openxmlformats.org/officeDocument/2006/relationships/slideLayout" Target="../slideLayouts/slideLayout42.xml"/><Relationship Id="rId5" Type="http://schemas.openxmlformats.org/officeDocument/2006/relationships/image" Target="../media/image22.png"/><Relationship Id="rId4" Type="http://schemas.openxmlformats.org/officeDocument/2006/relationships/image" Target="../media/image21.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55.xml"/></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xml"/><Relationship Id="rId1" Type="http://schemas.openxmlformats.org/officeDocument/2006/relationships/slideLayout" Target="../slideLayouts/slideLayout14.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29.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30.xml"/><Relationship Id="rId4" Type="http://schemas.openxmlformats.org/officeDocument/2006/relationships/image" Target="../media/image1.png"/></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29.xml"/><Relationship Id="rId5" Type="http://schemas.openxmlformats.org/officeDocument/2006/relationships/image" Target="../media/image10.png"/><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7.xml"/><Relationship Id="rId1" Type="http://schemas.openxmlformats.org/officeDocument/2006/relationships/slideLayout" Target="../slideLayouts/slideLayout15.xml"/><Relationship Id="rId4" Type="http://schemas.openxmlformats.org/officeDocument/2006/relationships/image" Target="../media/image15.png"/></Relationships>
</file>

<file path=ppt/slides/_rels/slide8.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8.xml"/><Relationship Id="rId1" Type="http://schemas.openxmlformats.org/officeDocument/2006/relationships/slideLayout" Target="../slideLayouts/slideLayout16.xml"/><Relationship Id="rId5" Type="http://schemas.openxmlformats.org/officeDocument/2006/relationships/image" Target="../media/image17.png"/><Relationship Id="rId4" Type="http://schemas.openxmlformats.org/officeDocument/2006/relationships/image" Target="../media/image1.png"/></Relationships>
</file>

<file path=ppt/slides/_rels/slide9.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9.xml"/><Relationship Id="rId1" Type="http://schemas.openxmlformats.org/officeDocument/2006/relationships/slideLayout" Target="../slideLayouts/slideLayout31.xml"/><Relationship Id="rId6" Type="http://schemas.openxmlformats.org/officeDocument/2006/relationships/hyperlink" Target="https://www.rijksoverheid.nl/onderwerpen/voortgezet-onderwijs/vraag-en-antwoord/hoe-zit-de-havo-in-elkaar" TargetMode="External"/><Relationship Id="rId5" Type="http://schemas.openxmlformats.org/officeDocument/2006/relationships/image" Target="../media/image19.png"/><Relationship Id="rId4"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Shape 492"/>
        <p:cNvGrpSpPr/>
        <p:nvPr/>
      </p:nvGrpSpPr>
      <p:grpSpPr>
        <a:xfrm>
          <a:off x="0" y="0"/>
          <a:ext cx="0" cy="0"/>
          <a:chOff x="0" y="0"/>
          <a:chExt cx="0" cy="0"/>
        </a:xfrm>
      </p:grpSpPr>
      <p:sp>
        <p:nvSpPr>
          <p:cNvPr id="493" name="Google Shape;493;p1"/>
          <p:cNvSpPr txBox="1">
            <a:spLocks noGrp="1"/>
          </p:cNvSpPr>
          <p:nvPr>
            <p:ph type="ctrTitle"/>
          </p:nvPr>
        </p:nvSpPr>
        <p:spPr>
          <a:xfrm>
            <a:off x="720000" y="899999"/>
            <a:ext cx="7276500" cy="2484000"/>
          </a:xfrm>
          <a:prstGeom prst="rect">
            <a:avLst/>
          </a:prstGeom>
          <a:noFill/>
          <a:ln>
            <a:noFill/>
          </a:ln>
        </p:spPr>
        <p:txBody>
          <a:bodyPr spcFirstLastPara="1" wrap="square" lIns="0" tIns="0" rIns="0" bIns="0" anchor="t" anchorCtr="0">
            <a:noAutofit/>
          </a:bodyPr>
          <a:lstStyle/>
          <a:p>
            <a:pPr marL="0" lvl="0" indent="0" algn="ctr" rtl="0">
              <a:lnSpc>
                <a:spcPct val="90000"/>
              </a:lnSpc>
              <a:spcBef>
                <a:spcPts val="0"/>
              </a:spcBef>
              <a:spcAft>
                <a:spcPts val="0"/>
              </a:spcAft>
              <a:buClr>
                <a:schemeClr val="lt1"/>
              </a:buClr>
              <a:buSzPts val="3400"/>
              <a:buFont typeface="Arial"/>
              <a:buNone/>
            </a:pPr>
            <a:r>
              <a:rPr lang="nl-NL" sz="3400">
                <a:solidFill>
                  <a:srgbClr val="0000FF"/>
                </a:solidFill>
              </a:rPr>
              <a:t>Presentatie vakkenpakketkeuze </a:t>
            </a:r>
            <a:endParaRPr sz="3400">
              <a:solidFill>
                <a:srgbClr val="0000FF"/>
              </a:solidFill>
            </a:endParaRPr>
          </a:p>
          <a:p>
            <a:pPr marL="0" lvl="0" indent="0" algn="ctr" rtl="0">
              <a:lnSpc>
                <a:spcPct val="90000"/>
              </a:lnSpc>
              <a:spcBef>
                <a:spcPts val="0"/>
              </a:spcBef>
              <a:spcAft>
                <a:spcPts val="0"/>
              </a:spcAft>
              <a:buClr>
                <a:schemeClr val="lt1"/>
              </a:buClr>
              <a:buSzPts val="3400"/>
              <a:buFont typeface="Arial"/>
              <a:buNone/>
            </a:pPr>
            <a:endParaRPr sz="3400">
              <a:solidFill>
                <a:srgbClr val="0000FF"/>
              </a:solidFill>
            </a:endParaRPr>
          </a:p>
          <a:p>
            <a:pPr marL="0" lvl="0" indent="0" algn="ctr" rtl="0">
              <a:lnSpc>
                <a:spcPct val="90000"/>
              </a:lnSpc>
              <a:spcBef>
                <a:spcPts val="0"/>
              </a:spcBef>
              <a:spcAft>
                <a:spcPts val="0"/>
              </a:spcAft>
              <a:buClr>
                <a:schemeClr val="lt1"/>
              </a:buClr>
              <a:buSzPts val="3400"/>
              <a:buFont typeface="Arial"/>
              <a:buNone/>
            </a:pPr>
            <a:r>
              <a:rPr lang="nl-NL" sz="3400">
                <a:solidFill>
                  <a:srgbClr val="0000FF"/>
                </a:solidFill>
              </a:rPr>
              <a:t>klas 1 </a:t>
            </a:r>
            <a:r>
              <a:rPr lang="nl-NL" sz="2400" b="1">
                <a:solidFill>
                  <a:srgbClr val="0000FF"/>
                </a:solidFill>
              </a:rPr>
              <a:t>→</a:t>
            </a:r>
            <a:r>
              <a:rPr lang="nl-NL" sz="2400">
                <a:solidFill>
                  <a:srgbClr val="0000FF"/>
                </a:solidFill>
              </a:rPr>
              <a:t> </a:t>
            </a:r>
            <a:r>
              <a:rPr lang="nl-NL" sz="3400">
                <a:solidFill>
                  <a:srgbClr val="0000FF"/>
                </a:solidFill>
              </a:rPr>
              <a:t>2 Roncalli Mavo</a:t>
            </a:r>
            <a:endParaRPr>
              <a:solidFill>
                <a:srgbClr val="0000FF"/>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571"/>
        <p:cNvGrpSpPr/>
        <p:nvPr/>
      </p:nvGrpSpPr>
      <p:grpSpPr>
        <a:xfrm>
          <a:off x="0" y="0"/>
          <a:ext cx="0" cy="0"/>
          <a:chOff x="0" y="0"/>
          <a:chExt cx="0" cy="0"/>
        </a:xfrm>
      </p:grpSpPr>
      <p:pic>
        <p:nvPicPr>
          <p:cNvPr id="572" name="Google Shape;572;p4" descr="Afbeelding met persoon, gebouw, buiten, kleding&#10;&#10;Automatisch gegenereerde beschrijving"/>
          <p:cNvPicPr preferRelativeResize="0">
            <a:picLocks noGrp="1"/>
          </p:cNvPicPr>
          <p:nvPr>
            <p:ph type="pic" idx="2"/>
          </p:nvPr>
        </p:nvPicPr>
        <p:blipFill rotWithShape="1">
          <a:blip r:embed="rId3">
            <a:alphaModFix/>
          </a:blip>
          <a:srcRect l="1683" r="1683"/>
          <a:stretch/>
        </p:blipFill>
        <p:spPr>
          <a:xfrm>
            <a:off x="4564850" y="1036050"/>
            <a:ext cx="4579150" cy="2975500"/>
          </a:xfrm>
          <a:prstGeom prst="rect">
            <a:avLst/>
          </a:prstGeom>
          <a:solidFill>
            <a:srgbClr val="D8D8D8"/>
          </a:solidFill>
          <a:ln>
            <a:noFill/>
          </a:ln>
        </p:spPr>
      </p:pic>
      <p:sp>
        <p:nvSpPr>
          <p:cNvPr id="573" name="Google Shape;573;p4"/>
          <p:cNvSpPr txBox="1">
            <a:spLocks noGrp="1"/>
          </p:cNvSpPr>
          <p:nvPr>
            <p:ph type="title"/>
          </p:nvPr>
        </p:nvSpPr>
        <p:spPr>
          <a:xfrm>
            <a:off x="0" y="146975"/>
            <a:ext cx="5004000" cy="1043100"/>
          </a:xfrm>
          <a:prstGeom prst="rect">
            <a:avLst/>
          </a:prstGeom>
          <a:noFill/>
          <a:ln>
            <a:noFill/>
          </a:ln>
        </p:spPr>
        <p:txBody>
          <a:bodyPr spcFirstLastPara="1" wrap="square" lIns="0" tIns="0" rIns="0" bIns="0" anchor="t" anchorCtr="0">
            <a:noAutofit/>
          </a:bodyPr>
          <a:lstStyle/>
          <a:p>
            <a:pPr marL="0" lvl="0" indent="0" algn="l" rtl="0">
              <a:lnSpc>
                <a:spcPct val="90000"/>
              </a:lnSpc>
              <a:spcBef>
                <a:spcPts val="0"/>
              </a:spcBef>
              <a:spcAft>
                <a:spcPts val="0"/>
              </a:spcAft>
              <a:buClr>
                <a:schemeClr val="lt1"/>
              </a:buClr>
              <a:buSzPts val="3700"/>
              <a:buFont typeface="Arial"/>
              <a:buNone/>
            </a:pPr>
            <a:r>
              <a:rPr lang="nl-NL"/>
              <a:t>Belangrijke data &amp; Tijdpad</a:t>
            </a:r>
            <a:endParaRPr/>
          </a:p>
        </p:txBody>
      </p:sp>
      <p:sp>
        <p:nvSpPr>
          <p:cNvPr id="574" name="Google Shape;574;p4"/>
          <p:cNvSpPr txBox="1">
            <a:spLocks noGrp="1"/>
          </p:cNvSpPr>
          <p:nvPr>
            <p:ph type="body" idx="1"/>
          </p:nvPr>
        </p:nvSpPr>
        <p:spPr>
          <a:xfrm>
            <a:off x="8751600" y="396670"/>
            <a:ext cx="392400" cy="1670400"/>
          </a:xfrm>
          <a:prstGeom prst="rect">
            <a:avLst/>
          </a:prstGeom>
          <a:blipFill rotWithShape="1">
            <a:blip r:embed="rId4">
              <a:alphaModFix/>
            </a:blip>
            <a:stretch>
              <a:fillRect l="144" r="-141"/>
            </a:stretch>
          </a:blipFill>
          <a:ln>
            <a:noFill/>
          </a:ln>
        </p:spPr>
        <p:txBody>
          <a:bodyPr spcFirstLastPara="1" wrap="square" lIns="0" tIns="0" rIns="0" bIns="0" anchor="t" anchorCtr="0">
            <a:noAutofit/>
          </a:bodyPr>
          <a:lstStyle/>
          <a:p>
            <a:pPr marL="0" lvl="0" indent="0" algn="l" rtl="0">
              <a:lnSpc>
                <a:spcPct val="166666"/>
              </a:lnSpc>
              <a:spcBef>
                <a:spcPts val="0"/>
              </a:spcBef>
              <a:spcAft>
                <a:spcPts val="0"/>
              </a:spcAft>
              <a:buClr>
                <a:schemeClr val="dk2"/>
              </a:buClr>
              <a:buSzPts val="1200"/>
              <a:buNone/>
            </a:pPr>
            <a:endParaRPr/>
          </a:p>
        </p:txBody>
      </p:sp>
      <p:sp>
        <p:nvSpPr>
          <p:cNvPr id="575" name="Google Shape;575;p4"/>
          <p:cNvSpPr txBox="1">
            <a:spLocks noGrp="1"/>
          </p:cNvSpPr>
          <p:nvPr>
            <p:ph type="body" idx="4"/>
          </p:nvPr>
        </p:nvSpPr>
        <p:spPr>
          <a:xfrm>
            <a:off x="241824" y="1359425"/>
            <a:ext cx="4408800" cy="3594600"/>
          </a:xfrm>
          <a:prstGeom prst="rect">
            <a:avLst/>
          </a:prstGeom>
          <a:noFill/>
          <a:ln>
            <a:noFill/>
          </a:ln>
        </p:spPr>
        <p:txBody>
          <a:bodyPr spcFirstLastPara="1" wrap="square" lIns="0" tIns="0" rIns="0" bIns="0" anchor="t" anchorCtr="0">
            <a:noAutofit/>
          </a:bodyPr>
          <a:lstStyle/>
          <a:p>
            <a:pPr marL="457200" lvl="0" indent="0" algn="l" rtl="0">
              <a:lnSpc>
                <a:spcPct val="117647"/>
              </a:lnSpc>
              <a:spcBef>
                <a:spcPts val="0"/>
              </a:spcBef>
              <a:spcAft>
                <a:spcPts val="0"/>
              </a:spcAft>
              <a:buNone/>
            </a:pPr>
            <a:endParaRPr sz="1400">
              <a:solidFill>
                <a:srgbClr val="FF0000"/>
              </a:solidFill>
            </a:endParaRPr>
          </a:p>
          <a:p>
            <a:pPr marL="457200" lvl="0" indent="-317500" algn="l" rtl="0">
              <a:spcBef>
                <a:spcPts val="0"/>
              </a:spcBef>
              <a:spcAft>
                <a:spcPts val="0"/>
              </a:spcAft>
              <a:buSzPts val="1400"/>
              <a:buChar char="●"/>
            </a:pPr>
            <a:r>
              <a:rPr lang="nl-NL" sz="1400"/>
              <a:t>23 Januari voorlichtingsavond vakkenpakketkeuze</a:t>
            </a:r>
            <a:endParaRPr sz="1400"/>
          </a:p>
          <a:p>
            <a:pPr marL="457200" lvl="0" indent="0" algn="l" rtl="0">
              <a:spcBef>
                <a:spcPts val="0"/>
              </a:spcBef>
              <a:spcAft>
                <a:spcPts val="0"/>
              </a:spcAft>
              <a:buNone/>
            </a:pPr>
            <a:endParaRPr sz="1400"/>
          </a:p>
          <a:p>
            <a:pPr marL="457200" lvl="0" indent="-317500" algn="l" rtl="0">
              <a:spcBef>
                <a:spcPts val="0"/>
              </a:spcBef>
              <a:spcAft>
                <a:spcPts val="0"/>
              </a:spcAft>
              <a:buSzPts val="1400"/>
              <a:buChar char="●"/>
            </a:pPr>
            <a:r>
              <a:rPr lang="nl-NL" sz="1400"/>
              <a:t>Week 6 (februari) proefles Frans </a:t>
            </a:r>
            <a:endParaRPr sz="1400"/>
          </a:p>
          <a:p>
            <a:pPr marL="457200" lvl="0" indent="0" algn="l" rtl="0">
              <a:spcBef>
                <a:spcPts val="0"/>
              </a:spcBef>
              <a:spcAft>
                <a:spcPts val="0"/>
              </a:spcAft>
              <a:buNone/>
            </a:pPr>
            <a:endParaRPr sz="1400"/>
          </a:p>
          <a:p>
            <a:pPr marL="457200" lvl="0" indent="-317500" algn="l" rtl="0">
              <a:spcBef>
                <a:spcPts val="0"/>
              </a:spcBef>
              <a:spcAft>
                <a:spcPts val="0"/>
              </a:spcAft>
              <a:buSzPts val="1400"/>
              <a:buChar char="●"/>
            </a:pPr>
            <a:r>
              <a:rPr lang="nl-NL" sz="1400"/>
              <a:t>26 februari vakkenpakketkeuze open in Magister</a:t>
            </a:r>
            <a:endParaRPr sz="1400"/>
          </a:p>
          <a:p>
            <a:pPr marL="457200" lvl="0" indent="0" algn="l" rtl="0">
              <a:lnSpc>
                <a:spcPct val="117647"/>
              </a:lnSpc>
              <a:spcBef>
                <a:spcPts val="0"/>
              </a:spcBef>
              <a:spcAft>
                <a:spcPts val="0"/>
              </a:spcAft>
              <a:buNone/>
            </a:pPr>
            <a:endParaRPr sz="1400"/>
          </a:p>
          <a:p>
            <a:pPr marL="457200" lvl="0" indent="-317500" algn="l" rtl="0">
              <a:lnSpc>
                <a:spcPct val="117647"/>
              </a:lnSpc>
              <a:spcBef>
                <a:spcPts val="0"/>
              </a:spcBef>
              <a:spcAft>
                <a:spcPts val="0"/>
              </a:spcAft>
              <a:buSzPts val="1400"/>
              <a:buChar char="●"/>
            </a:pPr>
            <a:r>
              <a:rPr lang="nl-NL" sz="1400"/>
              <a:t>14 Maart: Ouderavond</a:t>
            </a:r>
            <a:endParaRPr sz="1400"/>
          </a:p>
          <a:p>
            <a:pPr marL="457200" lvl="0" indent="0" algn="l" rtl="0">
              <a:lnSpc>
                <a:spcPct val="117647"/>
              </a:lnSpc>
              <a:spcBef>
                <a:spcPts val="0"/>
              </a:spcBef>
              <a:spcAft>
                <a:spcPts val="0"/>
              </a:spcAft>
              <a:buNone/>
            </a:pPr>
            <a:endParaRPr sz="1400"/>
          </a:p>
          <a:p>
            <a:pPr marL="457200" lvl="0" indent="-317500" algn="l" rtl="0">
              <a:lnSpc>
                <a:spcPct val="117647"/>
              </a:lnSpc>
              <a:spcBef>
                <a:spcPts val="0"/>
              </a:spcBef>
              <a:spcAft>
                <a:spcPts val="0"/>
              </a:spcAft>
              <a:buSzPts val="1400"/>
              <a:buChar char="●"/>
            </a:pPr>
            <a:r>
              <a:rPr lang="nl-NL" sz="1400"/>
              <a:t>15 Maart: Deadline aanleveren vakkenpakketkeuze</a:t>
            </a:r>
            <a:endParaRPr sz="1400"/>
          </a:p>
          <a:p>
            <a:pPr marL="457200" lvl="0" indent="0" algn="l" rtl="0">
              <a:lnSpc>
                <a:spcPct val="117647"/>
              </a:lnSpc>
              <a:spcBef>
                <a:spcPts val="0"/>
              </a:spcBef>
              <a:spcAft>
                <a:spcPts val="0"/>
              </a:spcAft>
              <a:buNone/>
            </a:pPr>
            <a:endParaRPr sz="1400"/>
          </a:p>
          <a:p>
            <a:pPr marL="457200" lvl="0" indent="-317500" algn="l" rtl="0">
              <a:lnSpc>
                <a:spcPct val="117647"/>
              </a:lnSpc>
              <a:spcBef>
                <a:spcPts val="0"/>
              </a:spcBef>
              <a:spcAft>
                <a:spcPts val="0"/>
              </a:spcAft>
              <a:buSzPts val="1400"/>
              <a:buChar char="●"/>
            </a:pPr>
            <a:r>
              <a:rPr lang="nl-NL" sz="1400"/>
              <a:t>2 april start toetsweek 2</a:t>
            </a:r>
            <a:br>
              <a:rPr lang="nl-NL" sz="1400">
                <a:solidFill>
                  <a:srgbClr val="FF0000"/>
                </a:solidFill>
              </a:rPr>
            </a:br>
            <a:br>
              <a:rPr lang="nl-NL" sz="1400">
                <a:solidFill>
                  <a:srgbClr val="FF0000"/>
                </a:solidFill>
              </a:rPr>
            </a:br>
            <a:br>
              <a:rPr lang="nl-NL" sz="1400">
                <a:solidFill>
                  <a:srgbClr val="FF0000"/>
                </a:solidFill>
              </a:rPr>
            </a:br>
            <a:endParaRPr sz="1400">
              <a:solidFill>
                <a:srgbClr val="FF0000"/>
              </a:solidFill>
            </a:endParaRPr>
          </a:p>
          <a:p>
            <a:pPr marL="0" lvl="0" indent="0" algn="l" rtl="0">
              <a:lnSpc>
                <a:spcPct val="117647"/>
              </a:lnSpc>
              <a:spcBef>
                <a:spcPts val="0"/>
              </a:spcBef>
              <a:spcAft>
                <a:spcPts val="0"/>
              </a:spcAft>
              <a:buClr>
                <a:schemeClr val="lt1"/>
              </a:buClr>
              <a:buSzPts val="1700"/>
              <a:buNone/>
            </a:pPr>
            <a:br>
              <a:rPr lang="nl-NL" sz="1400">
                <a:solidFill>
                  <a:srgbClr val="FF0000"/>
                </a:solidFill>
              </a:rPr>
            </a:br>
            <a:br>
              <a:rPr lang="nl-NL"/>
            </a:br>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579"/>
        <p:cNvGrpSpPr/>
        <p:nvPr/>
      </p:nvGrpSpPr>
      <p:grpSpPr>
        <a:xfrm>
          <a:off x="0" y="0"/>
          <a:ext cx="0" cy="0"/>
          <a:chOff x="0" y="0"/>
          <a:chExt cx="0" cy="0"/>
        </a:xfrm>
      </p:grpSpPr>
      <p:sp>
        <p:nvSpPr>
          <p:cNvPr id="580" name="Google Shape;580;p16"/>
          <p:cNvSpPr txBox="1">
            <a:spLocks noGrp="1"/>
          </p:cNvSpPr>
          <p:nvPr>
            <p:ph type="title"/>
          </p:nvPr>
        </p:nvSpPr>
        <p:spPr>
          <a:xfrm>
            <a:off x="147225" y="353931"/>
            <a:ext cx="4296600" cy="1440000"/>
          </a:xfrm>
          <a:prstGeom prst="rect">
            <a:avLst/>
          </a:prstGeom>
          <a:noFill/>
          <a:ln>
            <a:noFill/>
          </a:ln>
        </p:spPr>
        <p:txBody>
          <a:bodyPr spcFirstLastPara="1" wrap="square" lIns="0" tIns="0" rIns="0" bIns="0" anchor="t" anchorCtr="0">
            <a:noAutofit/>
          </a:bodyPr>
          <a:lstStyle/>
          <a:p>
            <a:pPr marL="0" lvl="0" indent="0" algn="l" rtl="0">
              <a:lnSpc>
                <a:spcPct val="90000"/>
              </a:lnSpc>
              <a:spcBef>
                <a:spcPts val="0"/>
              </a:spcBef>
              <a:spcAft>
                <a:spcPts val="0"/>
              </a:spcAft>
              <a:buClr>
                <a:schemeClr val="lt1"/>
              </a:buClr>
              <a:buSzPts val="3700"/>
              <a:buFont typeface="Arial"/>
              <a:buNone/>
            </a:pPr>
            <a:r>
              <a:rPr lang="nl-NL" sz="3000"/>
              <a:t>Formulier vakkenpakketkeuze</a:t>
            </a:r>
            <a:endParaRPr sz="3000"/>
          </a:p>
        </p:txBody>
      </p:sp>
      <p:sp>
        <p:nvSpPr>
          <p:cNvPr id="581" name="Google Shape;581;p16"/>
          <p:cNvSpPr txBox="1">
            <a:spLocks noGrp="1"/>
          </p:cNvSpPr>
          <p:nvPr>
            <p:ph type="body" idx="1"/>
          </p:nvPr>
        </p:nvSpPr>
        <p:spPr>
          <a:xfrm>
            <a:off x="323475" y="1649249"/>
            <a:ext cx="3944100" cy="2865000"/>
          </a:xfrm>
          <a:prstGeom prst="rect">
            <a:avLst/>
          </a:prstGeom>
          <a:noFill/>
          <a:ln>
            <a:noFill/>
          </a:ln>
        </p:spPr>
        <p:txBody>
          <a:bodyPr spcFirstLastPara="1" wrap="square" lIns="0" tIns="0" rIns="0" bIns="0" anchor="t" anchorCtr="0">
            <a:noAutofit/>
          </a:bodyPr>
          <a:lstStyle/>
          <a:p>
            <a:pPr marL="0" lvl="0" indent="0" algn="l" rtl="0">
              <a:lnSpc>
                <a:spcPct val="83333"/>
              </a:lnSpc>
              <a:spcBef>
                <a:spcPts val="0"/>
              </a:spcBef>
              <a:spcAft>
                <a:spcPts val="0"/>
              </a:spcAft>
              <a:buSzPts val="1700"/>
              <a:buNone/>
            </a:pPr>
            <a:r>
              <a:rPr lang="nl-NL" sz="2400"/>
              <a:t>Via Magister WEB “vakkenpakketkeuze”</a:t>
            </a:r>
            <a:br>
              <a:rPr lang="nl-NL" sz="2400"/>
            </a:br>
            <a:r>
              <a:rPr lang="nl-NL" sz="1400">
                <a:solidFill>
                  <a:srgbClr val="FF0000"/>
                </a:solidFill>
              </a:rPr>
              <a:t> </a:t>
            </a:r>
            <a:r>
              <a:rPr lang="nl-NL" sz="1300">
                <a:solidFill>
                  <a:srgbClr val="FF0000"/>
                </a:solidFill>
              </a:rPr>
              <a:t> </a:t>
            </a:r>
            <a:endParaRPr sz="1300">
              <a:solidFill>
                <a:srgbClr val="FF0000"/>
              </a:solidFill>
            </a:endParaRPr>
          </a:p>
          <a:p>
            <a:pPr marL="457200" lvl="0" indent="-336550" algn="l" rtl="0">
              <a:lnSpc>
                <a:spcPct val="83333"/>
              </a:lnSpc>
              <a:spcBef>
                <a:spcPts val="0"/>
              </a:spcBef>
              <a:spcAft>
                <a:spcPts val="0"/>
              </a:spcAft>
              <a:buSzPts val="1700"/>
              <a:buChar char="•"/>
            </a:pPr>
            <a:r>
              <a:rPr lang="nl-NL"/>
              <a:t>Deadline 15 Maart</a:t>
            </a:r>
            <a:endParaRPr/>
          </a:p>
          <a:p>
            <a:pPr marL="0" lvl="0" indent="0" algn="l" rtl="0">
              <a:lnSpc>
                <a:spcPct val="83333"/>
              </a:lnSpc>
              <a:spcBef>
                <a:spcPts val="0"/>
              </a:spcBef>
              <a:spcAft>
                <a:spcPts val="0"/>
              </a:spcAft>
              <a:buNone/>
            </a:pPr>
            <a:endParaRPr>
              <a:highlight>
                <a:srgbClr val="FF0000"/>
              </a:highlight>
            </a:endParaRPr>
          </a:p>
          <a:p>
            <a:pPr marL="0" lvl="0" indent="0" algn="l" rtl="0">
              <a:lnSpc>
                <a:spcPct val="83333"/>
              </a:lnSpc>
              <a:spcBef>
                <a:spcPts val="0"/>
              </a:spcBef>
              <a:spcAft>
                <a:spcPts val="0"/>
              </a:spcAft>
              <a:buSzPts val="1700"/>
              <a:buNone/>
            </a:pPr>
            <a:endParaRPr sz="2400">
              <a:solidFill>
                <a:srgbClr val="FF0000"/>
              </a:solidFill>
            </a:endParaRPr>
          </a:p>
        </p:txBody>
      </p:sp>
      <p:sp>
        <p:nvSpPr>
          <p:cNvPr id="582" name="Google Shape;582;p16"/>
          <p:cNvSpPr txBox="1">
            <a:spLocks noGrp="1"/>
          </p:cNvSpPr>
          <p:nvPr>
            <p:ph type="body" idx="3"/>
          </p:nvPr>
        </p:nvSpPr>
        <p:spPr>
          <a:xfrm>
            <a:off x="8751600" y="396670"/>
            <a:ext cx="392400" cy="1670400"/>
          </a:xfrm>
          <a:prstGeom prst="rect">
            <a:avLst/>
          </a:prstGeom>
          <a:blipFill rotWithShape="1">
            <a:blip r:embed="rId3">
              <a:alphaModFix/>
            </a:blip>
            <a:stretch>
              <a:fillRect l="144" r="-141"/>
            </a:stretch>
          </a:blipFill>
          <a:ln>
            <a:noFill/>
          </a:ln>
        </p:spPr>
        <p:txBody>
          <a:bodyPr spcFirstLastPara="1" wrap="square" lIns="0" tIns="0" rIns="0" bIns="0" anchor="t" anchorCtr="0">
            <a:noAutofit/>
          </a:bodyPr>
          <a:lstStyle/>
          <a:p>
            <a:pPr marL="0" lvl="0" indent="0" algn="l" rtl="0">
              <a:lnSpc>
                <a:spcPct val="166666"/>
              </a:lnSpc>
              <a:spcBef>
                <a:spcPts val="0"/>
              </a:spcBef>
              <a:spcAft>
                <a:spcPts val="0"/>
              </a:spcAft>
              <a:buClr>
                <a:schemeClr val="dk2"/>
              </a:buClr>
              <a:buSzPts val="1200"/>
              <a:buNone/>
            </a:pPr>
            <a:endParaRPr/>
          </a:p>
        </p:txBody>
      </p:sp>
      <p:sp>
        <p:nvSpPr>
          <p:cNvPr id="583" name="Google Shape;583;p16"/>
          <p:cNvSpPr txBox="1"/>
          <p:nvPr/>
        </p:nvSpPr>
        <p:spPr>
          <a:xfrm>
            <a:off x="243250" y="4478150"/>
            <a:ext cx="3322200" cy="6156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Clr>
                <a:schemeClr val="dk1"/>
              </a:buClr>
              <a:buSzPts val="1400"/>
              <a:buFont typeface="Arial"/>
              <a:buNone/>
            </a:pPr>
            <a:r>
              <a:rPr lang="nl-NL">
                <a:solidFill>
                  <a:schemeClr val="dk1"/>
                </a:solidFill>
              </a:rPr>
              <a:t>Gemaakte keuze is niet meer te wijzigen na de deadline!</a:t>
            </a:r>
            <a:endParaRPr sz="1400" b="0" i="0" u="none" strike="noStrike" cap="none">
              <a:solidFill>
                <a:srgbClr val="000000"/>
              </a:solidFill>
              <a:latin typeface="Arial"/>
              <a:ea typeface="Arial"/>
              <a:cs typeface="Arial"/>
              <a:sym typeface="Arial"/>
            </a:endParaRPr>
          </a:p>
        </p:txBody>
      </p:sp>
      <p:pic>
        <p:nvPicPr>
          <p:cNvPr id="584" name="Google Shape;584;p16"/>
          <p:cNvPicPr preferRelativeResize="0"/>
          <p:nvPr/>
        </p:nvPicPr>
        <p:blipFill>
          <a:blip r:embed="rId4">
            <a:alphaModFix/>
          </a:blip>
          <a:stretch>
            <a:fillRect/>
          </a:stretch>
        </p:blipFill>
        <p:spPr>
          <a:xfrm>
            <a:off x="5525503" y="170500"/>
            <a:ext cx="2053825" cy="468550"/>
          </a:xfrm>
          <a:prstGeom prst="rect">
            <a:avLst/>
          </a:prstGeom>
          <a:noFill/>
          <a:ln>
            <a:noFill/>
          </a:ln>
        </p:spPr>
      </p:pic>
      <p:sp>
        <p:nvSpPr>
          <p:cNvPr id="585" name="Google Shape;585;p16"/>
          <p:cNvSpPr txBox="1"/>
          <p:nvPr/>
        </p:nvSpPr>
        <p:spPr>
          <a:xfrm>
            <a:off x="4443825" y="3487925"/>
            <a:ext cx="3000000" cy="1231500"/>
          </a:xfrm>
          <a:prstGeom prst="rect">
            <a:avLst/>
          </a:prstGeom>
          <a:noFill/>
          <a:ln>
            <a:noFill/>
          </a:ln>
        </p:spPr>
        <p:txBody>
          <a:bodyPr spcFirstLastPara="1" wrap="square" lIns="91425" tIns="91425" rIns="91425" bIns="91425" anchor="t" anchorCtr="0">
            <a:spAutoFit/>
          </a:bodyPr>
          <a:lstStyle/>
          <a:p>
            <a:pPr marL="457200" lvl="0" indent="-336550" algn="l" rtl="0">
              <a:spcBef>
                <a:spcPts val="0"/>
              </a:spcBef>
              <a:spcAft>
                <a:spcPts val="0"/>
              </a:spcAft>
              <a:buClr>
                <a:schemeClr val="lt1"/>
              </a:buClr>
              <a:buSzPts val="1700"/>
              <a:buChar char="●"/>
            </a:pPr>
            <a:r>
              <a:rPr lang="nl-NL" sz="1700">
                <a:solidFill>
                  <a:schemeClr val="lt1"/>
                </a:solidFill>
              </a:rPr>
              <a:t>Icoon verschijnt op 26 Februari</a:t>
            </a:r>
            <a:endParaRPr sz="1700">
              <a:solidFill>
                <a:schemeClr val="lt1"/>
              </a:solidFill>
            </a:endParaRPr>
          </a:p>
          <a:p>
            <a:pPr marL="457200" lvl="0" indent="-336550" algn="l" rtl="0">
              <a:spcBef>
                <a:spcPts val="0"/>
              </a:spcBef>
              <a:spcAft>
                <a:spcPts val="0"/>
              </a:spcAft>
              <a:buClr>
                <a:schemeClr val="lt1"/>
              </a:buClr>
              <a:buSzPts val="1700"/>
              <a:buChar char="●"/>
            </a:pPr>
            <a:r>
              <a:rPr lang="nl-NL" sz="1700">
                <a:solidFill>
                  <a:schemeClr val="lt1"/>
                </a:solidFill>
              </a:rPr>
              <a:t>Icoon verdwijnt op 15 Maart</a:t>
            </a:r>
            <a:endParaRPr/>
          </a:p>
        </p:txBody>
      </p:sp>
      <p:pic>
        <p:nvPicPr>
          <p:cNvPr id="586" name="Google Shape;586;p16"/>
          <p:cNvPicPr preferRelativeResize="0"/>
          <p:nvPr/>
        </p:nvPicPr>
        <p:blipFill>
          <a:blip r:embed="rId5">
            <a:alphaModFix/>
          </a:blip>
          <a:stretch>
            <a:fillRect/>
          </a:stretch>
        </p:blipFill>
        <p:spPr>
          <a:xfrm>
            <a:off x="3565375" y="1975250"/>
            <a:ext cx="5578625" cy="3168250"/>
          </a:xfrm>
          <a:prstGeom prst="rect">
            <a:avLst/>
          </a:prstGeom>
          <a:noFill/>
          <a:ln>
            <a:noFill/>
          </a:ln>
        </p:spPr>
      </p:pic>
      <p:cxnSp>
        <p:nvCxnSpPr>
          <p:cNvPr id="587" name="Google Shape;587;p16"/>
          <p:cNvCxnSpPr>
            <a:stCxn id="584" idx="2"/>
            <a:endCxn id="586" idx="0"/>
          </p:cNvCxnSpPr>
          <p:nvPr/>
        </p:nvCxnSpPr>
        <p:spPr>
          <a:xfrm flipH="1">
            <a:off x="6354715" y="639050"/>
            <a:ext cx="197700" cy="1336200"/>
          </a:xfrm>
          <a:prstGeom prst="straightConnector1">
            <a:avLst/>
          </a:prstGeom>
          <a:noFill/>
          <a:ln w="9525" cap="flat" cmpd="sng">
            <a:solidFill>
              <a:schemeClr val="dk1"/>
            </a:solidFill>
            <a:prstDash val="solid"/>
            <a:round/>
            <a:headEnd type="none" w="med" len="med"/>
            <a:tailEnd type="triangle" w="med" len="med"/>
          </a:ln>
        </p:spPr>
      </p:cxnSp>
      <p:sp>
        <p:nvSpPr>
          <p:cNvPr id="588" name="Google Shape;588;p16"/>
          <p:cNvSpPr txBox="1"/>
          <p:nvPr/>
        </p:nvSpPr>
        <p:spPr>
          <a:xfrm>
            <a:off x="565375" y="3048575"/>
            <a:ext cx="3000000" cy="1231500"/>
          </a:xfrm>
          <a:prstGeom prst="rect">
            <a:avLst/>
          </a:prstGeom>
          <a:noFill/>
          <a:ln>
            <a:noFill/>
          </a:ln>
        </p:spPr>
        <p:txBody>
          <a:bodyPr spcFirstLastPara="1" wrap="square" lIns="91425" tIns="91425" rIns="91425" bIns="91425" anchor="t" anchorCtr="0">
            <a:spAutoFit/>
          </a:bodyPr>
          <a:lstStyle/>
          <a:p>
            <a:pPr marL="457200" lvl="0" indent="-336550" algn="l" rtl="0">
              <a:spcBef>
                <a:spcPts val="0"/>
              </a:spcBef>
              <a:spcAft>
                <a:spcPts val="0"/>
              </a:spcAft>
              <a:buClr>
                <a:schemeClr val="lt1"/>
              </a:buClr>
              <a:buSzPts val="1700"/>
              <a:buChar char="●"/>
            </a:pPr>
            <a:r>
              <a:rPr lang="nl-NL" sz="1700">
                <a:solidFill>
                  <a:schemeClr val="lt1"/>
                </a:solidFill>
              </a:rPr>
              <a:t>Icoon verschijnt op 26 Februari</a:t>
            </a:r>
            <a:endParaRPr sz="1700">
              <a:solidFill>
                <a:schemeClr val="lt1"/>
              </a:solidFill>
            </a:endParaRPr>
          </a:p>
          <a:p>
            <a:pPr marL="457200" lvl="0" indent="-336550" algn="l" rtl="0">
              <a:spcBef>
                <a:spcPts val="0"/>
              </a:spcBef>
              <a:spcAft>
                <a:spcPts val="0"/>
              </a:spcAft>
              <a:buClr>
                <a:schemeClr val="lt1"/>
              </a:buClr>
              <a:buSzPts val="1700"/>
              <a:buChar char="●"/>
            </a:pPr>
            <a:r>
              <a:rPr lang="nl-NL" sz="1700">
                <a:solidFill>
                  <a:schemeClr val="lt1"/>
                </a:solidFill>
              </a:rPr>
              <a:t>Icoon verdwijnt op 15 Maart</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592"/>
        <p:cNvGrpSpPr/>
        <p:nvPr/>
      </p:nvGrpSpPr>
      <p:grpSpPr>
        <a:xfrm>
          <a:off x="0" y="0"/>
          <a:ext cx="0" cy="0"/>
          <a:chOff x="0" y="0"/>
          <a:chExt cx="0" cy="0"/>
        </a:xfrm>
      </p:grpSpPr>
      <p:sp>
        <p:nvSpPr>
          <p:cNvPr id="593" name="Google Shape;593;g10c36314268_0_109"/>
          <p:cNvSpPr txBox="1">
            <a:spLocks noGrp="1"/>
          </p:cNvSpPr>
          <p:nvPr>
            <p:ph type="ctrTitle"/>
          </p:nvPr>
        </p:nvSpPr>
        <p:spPr>
          <a:xfrm>
            <a:off x="615951" y="3358194"/>
            <a:ext cx="7607400" cy="970500"/>
          </a:xfrm>
          <a:prstGeom prst="rect">
            <a:avLst/>
          </a:prstGeom>
          <a:noFill/>
          <a:ln>
            <a:noFill/>
          </a:ln>
        </p:spPr>
        <p:txBody>
          <a:bodyPr spcFirstLastPara="1" wrap="square" lIns="0" tIns="0" rIns="0" bIns="0" anchor="t" anchorCtr="0">
            <a:noAutofit/>
          </a:bodyPr>
          <a:lstStyle/>
          <a:p>
            <a:pPr marL="0" lvl="0" indent="0" algn="ctr" rtl="0">
              <a:lnSpc>
                <a:spcPct val="90000"/>
              </a:lnSpc>
              <a:spcBef>
                <a:spcPts val="0"/>
              </a:spcBef>
              <a:spcAft>
                <a:spcPts val="0"/>
              </a:spcAft>
              <a:buClr>
                <a:schemeClr val="lt1"/>
              </a:buClr>
              <a:buSzPts val="5400"/>
              <a:buFont typeface="Arial"/>
              <a:buNone/>
            </a:pPr>
            <a:r>
              <a:rPr lang="nl-NL"/>
              <a:t>Vragen?</a:t>
            </a:r>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497"/>
        <p:cNvGrpSpPr/>
        <p:nvPr/>
      </p:nvGrpSpPr>
      <p:grpSpPr>
        <a:xfrm>
          <a:off x="0" y="0"/>
          <a:ext cx="0" cy="0"/>
          <a:chOff x="0" y="0"/>
          <a:chExt cx="0" cy="0"/>
        </a:xfrm>
      </p:grpSpPr>
      <p:pic>
        <p:nvPicPr>
          <p:cNvPr id="498" name="Google Shape;498;p2" descr="Afbeelding met persoon, staand, person, vrouw&#10;&#10;Automatisch gegenereerde beschrijving"/>
          <p:cNvPicPr preferRelativeResize="0">
            <a:picLocks noGrp="1"/>
          </p:cNvPicPr>
          <p:nvPr>
            <p:ph type="pic" idx="2"/>
          </p:nvPr>
        </p:nvPicPr>
        <p:blipFill rotWithShape="1">
          <a:blip r:embed="rId3">
            <a:alphaModFix/>
          </a:blip>
          <a:srcRect l="29558" r="20563"/>
          <a:stretch/>
        </p:blipFill>
        <p:spPr>
          <a:xfrm>
            <a:off x="4572000" y="0"/>
            <a:ext cx="4572000" cy="5143500"/>
          </a:xfrm>
          <a:prstGeom prst="rect">
            <a:avLst/>
          </a:prstGeom>
          <a:solidFill>
            <a:srgbClr val="D8D8D8"/>
          </a:solidFill>
          <a:ln>
            <a:noFill/>
          </a:ln>
        </p:spPr>
      </p:pic>
      <p:sp>
        <p:nvSpPr>
          <p:cNvPr id="499" name="Google Shape;499;p2"/>
          <p:cNvSpPr txBox="1">
            <a:spLocks noGrp="1"/>
          </p:cNvSpPr>
          <p:nvPr>
            <p:ph type="title"/>
          </p:nvPr>
        </p:nvSpPr>
        <p:spPr>
          <a:xfrm>
            <a:off x="432000" y="627070"/>
            <a:ext cx="3708000" cy="1440000"/>
          </a:xfrm>
          <a:prstGeom prst="rect">
            <a:avLst/>
          </a:prstGeom>
          <a:noFill/>
          <a:ln>
            <a:noFill/>
          </a:ln>
        </p:spPr>
        <p:txBody>
          <a:bodyPr spcFirstLastPara="1" wrap="square" lIns="0" tIns="0" rIns="0" bIns="0" anchor="t" anchorCtr="0">
            <a:noAutofit/>
          </a:bodyPr>
          <a:lstStyle/>
          <a:p>
            <a:pPr marL="0" lvl="0" indent="0" algn="l" rtl="0">
              <a:lnSpc>
                <a:spcPct val="90000"/>
              </a:lnSpc>
              <a:spcBef>
                <a:spcPts val="0"/>
              </a:spcBef>
              <a:spcAft>
                <a:spcPts val="0"/>
              </a:spcAft>
              <a:buClr>
                <a:schemeClr val="lt1"/>
              </a:buClr>
              <a:buSzPts val="3700"/>
              <a:buFont typeface="Arial"/>
              <a:buNone/>
            </a:pPr>
            <a:r>
              <a:rPr lang="nl-NL"/>
              <a:t>Welkom</a:t>
            </a:r>
            <a:endParaRPr/>
          </a:p>
        </p:txBody>
      </p:sp>
      <p:sp>
        <p:nvSpPr>
          <p:cNvPr id="500" name="Google Shape;500;p2"/>
          <p:cNvSpPr txBox="1">
            <a:spLocks noGrp="1"/>
          </p:cNvSpPr>
          <p:nvPr>
            <p:ph type="body" idx="1"/>
          </p:nvPr>
        </p:nvSpPr>
        <p:spPr>
          <a:xfrm>
            <a:off x="432000" y="1496281"/>
            <a:ext cx="3809260" cy="3075164"/>
          </a:xfrm>
          <a:prstGeom prst="rect">
            <a:avLst/>
          </a:prstGeom>
          <a:noFill/>
          <a:ln>
            <a:noFill/>
          </a:ln>
        </p:spPr>
        <p:txBody>
          <a:bodyPr spcFirstLastPara="1" wrap="square" lIns="0" tIns="0" rIns="0" bIns="0" anchor="t" anchorCtr="0">
            <a:noAutofit/>
          </a:bodyPr>
          <a:lstStyle/>
          <a:p>
            <a:pPr marL="457200" lvl="0" indent="-336550" algn="l" rtl="0">
              <a:lnSpc>
                <a:spcPct val="117647"/>
              </a:lnSpc>
              <a:spcBef>
                <a:spcPts val="0"/>
              </a:spcBef>
              <a:spcAft>
                <a:spcPts val="0"/>
              </a:spcAft>
              <a:buSzPts val="1700"/>
              <a:buChar char="•"/>
            </a:pPr>
            <a:r>
              <a:rPr lang="nl-NL"/>
              <a:t>Ivo jansen</a:t>
            </a:r>
            <a:br>
              <a:rPr lang="nl-NL"/>
            </a:br>
            <a:r>
              <a:rPr lang="nl-NL"/>
              <a:t>Leerjaarcoördinator 3</a:t>
            </a:r>
            <a:endParaRPr/>
          </a:p>
          <a:p>
            <a:pPr marL="457200" lvl="0" indent="0" algn="l" rtl="0">
              <a:lnSpc>
                <a:spcPct val="117647"/>
              </a:lnSpc>
              <a:spcBef>
                <a:spcPts val="0"/>
              </a:spcBef>
              <a:spcAft>
                <a:spcPts val="0"/>
              </a:spcAft>
              <a:buNone/>
            </a:pPr>
            <a:endParaRPr>
              <a:solidFill>
                <a:srgbClr val="FF0000"/>
              </a:solidFill>
            </a:endParaRPr>
          </a:p>
          <a:p>
            <a:pPr marL="457200" lvl="0" indent="0" algn="l" rtl="0">
              <a:lnSpc>
                <a:spcPct val="117647"/>
              </a:lnSpc>
              <a:spcBef>
                <a:spcPts val="0"/>
              </a:spcBef>
              <a:spcAft>
                <a:spcPts val="0"/>
              </a:spcAft>
              <a:buNone/>
            </a:pPr>
            <a:endParaRPr>
              <a:solidFill>
                <a:srgbClr val="FF0000"/>
              </a:solidFill>
            </a:endParaRPr>
          </a:p>
          <a:p>
            <a:pPr marL="457200" lvl="0" indent="-336550" algn="l" rtl="0">
              <a:lnSpc>
                <a:spcPct val="117647"/>
              </a:lnSpc>
              <a:spcBef>
                <a:spcPts val="0"/>
              </a:spcBef>
              <a:spcAft>
                <a:spcPts val="0"/>
              </a:spcAft>
              <a:buSzPts val="1700"/>
              <a:buChar char="•"/>
            </a:pPr>
            <a:r>
              <a:rPr lang="nl-NL"/>
              <a:t>Ruben Buskens</a:t>
            </a:r>
            <a:br>
              <a:rPr lang="nl-NL"/>
            </a:br>
            <a:r>
              <a:rPr lang="nl-NL"/>
              <a:t>Teamleider</a:t>
            </a:r>
            <a:endParaRPr/>
          </a:p>
          <a:p>
            <a:pPr marL="457200" lvl="0" indent="0" algn="l" rtl="0">
              <a:lnSpc>
                <a:spcPct val="117647"/>
              </a:lnSpc>
              <a:spcBef>
                <a:spcPts val="0"/>
              </a:spcBef>
              <a:spcAft>
                <a:spcPts val="0"/>
              </a:spcAft>
              <a:buNone/>
            </a:pPr>
            <a:endParaRPr/>
          </a:p>
          <a:p>
            <a:pPr marL="457200" lvl="0" indent="-336550" algn="l" rtl="0">
              <a:lnSpc>
                <a:spcPct val="117647"/>
              </a:lnSpc>
              <a:spcBef>
                <a:spcPts val="0"/>
              </a:spcBef>
              <a:spcAft>
                <a:spcPts val="0"/>
              </a:spcAft>
              <a:buSzPts val="1700"/>
              <a:buChar char="•"/>
            </a:pPr>
            <a:r>
              <a:rPr lang="nl-NL"/>
              <a:t>Christa de Bruijn</a:t>
            </a:r>
            <a:endParaRPr/>
          </a:p>
          <a:p>
            <a:pPr marL="457200" lvl="0" indent="0" algn="l" rtl="0">
              <a:spcBef>
                <a:spcPts val="0"/>
              </a:spcBef>
              <a:spcAft>
                <a:spcPts val="0"/>
              </a:spcAft>
              <a:buNone/>
            </a:pPr>
            <a:r>
              <a:rPr lang="nl-NL"/>
              <a:t>Decaan@roncallimavo.nl</a:t>
            </a:r>
            <a:endParaRPr sz="1400">
              <a:solidFill>
                <a:srgbClr val="FF0000"/>
              </a:solidFill>
            </a:endParaRPr>
          </a:p>
          <a:p>
            <a:pPr marL="180000" lvl="0" indent="-72050" algn="l" rtl="0">
              <a:lnSpc>
                <a:spcPct val="117647"/>
              </a:lnSpc>
              <a:spcBef>
                <a:spcPts val="0"/>
              </a:spcBef>
              <a:spcAft>
                <a:spcPts val="0"/>
              </a:spcAft>
              <a:buClr>
                <a:schemeClr val="lt1"/>
              </a:buClr>
              <a:buSzPts val="1700"/>
              <a:buNone/>
            </a:pPr>
            <a:endParaRPr/>
          </a:p>
        </p:txBody>
      </p:sp>
      <p:sp>
        <p:nvSpPr>
          <p:cNvPr id="501" name="Google Shape;501;p2"/>
          <p:cNvSpPr txBox="1">
            <a:spLocks noGrp="1"/>
          </p:cNvSpPr>
          <p:nvPr>
            <p:ph type="body" idx="3"/>
          </p:nvPr>
        </p:nvSpPr>
        <p:spPr>
          <a:xfrm>
            <a:off x="8751600" y="396670"/>
            <a:ext cx="392400" cy="1670400"/>
          </a:xfrm>
          <a:prstGeom prst="rect">
            <a:avLst/>
          </a:prstGeom>
          <a:blipFill rotWithShape="1">
            <a:blip r:embed="rId4">
              <a:alphaModFix/>
            </a:blip>
            <a:stretch>
              <a:fillRect l="144" r="-141"/>
            </a:stretch>
          </a:blipFill>
          <a:ln>
            <a:noFill/>
          </a:ln>
        </p:spPr>
        <p:txBody>
          <a:bodyPr spcFirstLastPara="1" wrap="square" lIns="0" tIns="0" rIns="0" bIns="0" anchor="t" anchorCtr="0">
            <a:noAutofit/>
          </a:bodyPr>
          <a:lstStyle/>
          <a:p>
            <a:pPr marL="0" lvl="0" indent="0" algn="l" rtl="0">
              <a:lnSpc>
                <a:spcPct val="166666"/>
              </a:lnSpc>
              <a:spcBef>
                <a:spcPts val="0"/>
              </a:spcBef>
              <a:spcAft>
                <a:spcPts val="0"/>
              </a:spcAft>
              <a:buClr>
                <a:schemeClr val="dk2"/>
              </a:buClr>
              <a:buSzPts val="1200"/>
              <a:buNone/>
            </a:pPr>
            <a:endParaRPr/>
          </a:p>
        </p:txBody>
      </p:sp>
      <p:pic>
        <p:nvPicPr>
          <p:cNvPr id="502" name="Google Shape;502;p2"/>
          <p:cNvPicPr preferRelativeResize="0"/>
          <p:nvPr/>
        </p:nvPicPr>
        <p:blipFill rotWithShape="1">
          <a:blip r:embed="rId5">
            <a:alphaModFix/>
          </a:blip>
          <a:srcRect/>
          <a:stretch/>
        </p:blipFill>
        <p:spPr>
          <a:xfrm>
            <a:off x="4140000" y="4039951"/>
            <a:ext cx="939800" cy="927100"/>
          </a:xfrm>
          <a:prstGeom prst="rect">
            <a:avLst/>
          </a:prstGeom>
          <a:noFill/>
          <a:ln>
            <a:noFill/>
          </a:ln>
        </p:spPr>
      </p:pic>
      <p:pic>
        <p:nvPicPr>
          <p:cNvPr id="503" name="Google Shape;503;p2" descr="Afbeelding met tekst, illustratie&#10;&#10;Automatisch gegenereerde beschrijving"/>
          <p:cNvPicPr preferRelativeResize="0"/>
          <p:nvPr/>
        </p:nvPicPr>
        <p:blipFill rotWithShape="1">
          <a:blip r:embed="rId6">
            <a:alphaModFix/>
          </a:blip>
          <a:srcRect/>
          <a:stretch/>
        </p:blipFill>
        <p:spPr>
          <a:xfrm>
            <a:off x="7848400" y="0"/>
            <a:ext cx="863600" cy="114300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507"/>
        <p:cNvGrpSpPr/>
        <p:nvPr/>
      </p:nvGrpSpPr>
      <p:grpSpPr>
        <a:xfrm>
          <a:off x="0" y="0"/>
          <a:ext cx="0" cy="0"/>
          <a:chOff x="0" y="0"/>
          <a:chExt cx="0" cy="0"/>
        </a:xfrm>
      </p:grpSpPr>
      <p:sp>
        <p:nvSpPr>
          <p:cNvPr id="508" name="Google Shape;508;p3"/>
          <p:cNvSpPr txBox="1">
            <a:spLocks noGrp="1"/>
          </p:cNvSpPr>
          <p:nvPr>
            <p:ph type="ctrTitle"/>
          </p:nvPr>
        </p:nvSpPr>
        <p:spPr>
          <a:xfrm>
            <a:off x="701969" y="181654"/>
            <a:ext cx="7276631" cy="4747534"/>
          </a:xfrm>
          <a:prstGeom prst="rect">
            <a:avLst/>
          </a:prstGeom>
          <a:noFill/>
          <a:ln>
            <a:noFill/>
          </a:ln>
        </p:spPr>
        <p:txBody>
          <a:bodyPr spcFirstLastPara="1" wrap="square" lIns="0" tIns="0" rIns="0" bIns="0" anchor="t" anchorCtr="0">
            <a:noAutofit/>
          </a:bodyPr>
          <a:lstStyle/>
          <a:p>
            <a:pPr marL="0" lvl="0" indent="0" algn="l" rtl="0">
              <a:lnSpc>
                <a:spcPct val="150000"/>
              </a:lnSpc>
              <a:spcBef>
                <a:spcPts val="0"/>
              </a:spcBef>
              <a:spcAft>
                <a:spcPts val="0"/>
              </a:spcAft>
              <a:buSzPts val="5400"/>
              <a:buNone/>
            </a:pPr>
            <a:r>
              <a:rPr lang="nl-NL" sz="3600"/>
              <a:t>Inhoudsopgave</a:t>
            </a:r>
            <a:endParaRPr sz="1700"/>
          </a:p>
          <a:p>
            <a:pPr marL="457200" lvl="0" indent="-336550" algn="l" rtl="0">
              <a:lnSpc>
                <a:spcPct val="150000"/>
              </a:lnSpc>
              <a:spcBef>
                <a:spcPts val="0"/>
              </a:spcBef>
              <a:spcAft>
                <a:spcPts val="0"/>
              </a:spcAft>
              <a:buSzPts val="1700"/>
              <a:buChar char="●"/>
            </a:pPr>
            <a:r>
              <a:rPr lang="nl-NL" sz="1700"/>
              <a:t>Vakkenkeuze klas 2</a:t>
            </a:r>
            <a:endParaRPr sz="1700"/>
          </a:p>
          <a:p>
            <a:pPr marL="457200" lvl="0" indent="-336550" algn="l" rtl="0">
              <a:lnSpc>
                <a:spcPct val="150000"/>
              </a:lnSpc>
              <a:spcBef>
                <a:spcPts val="0"/>
              </a:spcBef>
              <a:spcAft>
                <a:spcPts val="0"/>
              </a:spcAft>
              <a:buSzPts val="1700"/>
              <a:buChar char="●"/>
            </a:pPr>
            <a:r>
              <a:rPr lang="nl-NL" sz="1700"/>
              <a:t>Frans in het rooster</a:t>
            </a:r>
            <a:endParaRPr sz="1700"/>
          </a:p>
          <a:p>
            <a:pPr marL="457200" lvl="0" indent="-336550" algn="l" rtl="0">
              <a:lnSpc>
                <a:spcPct val="150000"/>
              </a:lnSpc>
              <a:spcBef>
                <a:spcPts val="0"/>
              </a:spcBef>
              <a:spcAft>
                <a:spcPts val="0"/>
              </a:spcAft>
              <a:buSzPts val="1700"/>
              <a:buChar char="●"/>
            </a:pPr>
            <a:r>
              <a:rPr lang="nl-NL" sz="1700"/>
              <a:t>Profielen vmbo-tl</a:t>
            </a:r>
            <a:endParaRPr sz="1700"/>
          </a:p>
          <a:p>
            <a:pPr marL="457200" lvl="0" indent="-336550" algn="l" rtl="0">
              <a:lnSpc>
                <a:spcPct val="150000"/>
              </a:lnSpc>
              <a:spcBef>
                <a:spcPts val="0"/>
              </a:spcBef>
              <a:spcAft>
                <a:spcPts val="0"/>
              </a:spcAft>
              <a:buSzPts val="1700"/>
              <a:buChar char="●"/>
            </a:pPr>
            <a:r>
              <a:rPr lang="nl-NL" sz="1700"/>
              <a:t>Profielen havo</a:t>
            </a:r>
            <a:endParaRPr sz="1700"/>
          </a:p>
          <a:p>
            <a:pPr marL="457200" lvl="0" indent="-336550" algn="l" rtl="0">
              <a:lnSpc>
                <a:spcPct val="150000"/>
              </a:lnSpc>
              <a:spcBef>
                <a:spcPts val="0"/>
              </a:spcBef>
              <a:spcAft>
                <a:spcPts val="0"/>
              </a:spcAft>
              <a:buSzPts val="1700"/>
              <a:buChar char="●"/>
            </a:pPr>
            <a:r>
              <a:rPr lang="nl-NL" sz="1700"/>
              <a:t>Belangrijke data &amp; tijdpad</a:t>
            </a:r>
            <a:endParaRPr sz="1700"/>
          </a:p>
          <a:p>
            <a:pPr marL="457200" lvl="0" indent="-336550" algn="l" rtl="0">
              <a:lnSpc>
                <a:spcPct val="150000"/>
              </a:lnSpc>
              <a:spcBef>
                <a:spcPts val="0"/>
              </a:spcBef>
              <a:spcAft>
                <a:spcPts val="0"/>
              </a:spcAft>
              <a:buSzPts val="1700"/>
              <a:buChar char="●"/>
            </a:pPr>
            <a:r>
              <a:rPr lang="nl-NL" sz="1700"/>
              <a:t>Formulier vakkenpakketkeuze</a:t>
            </a:r>
            <a:endParaRPr sz="1700"/>
          </a:p>
          <a:p>
            <a:pPr marL="457200" lvl="0" indent="-336550" algn="l" rtl="0">
              <a:lnSpc>
                <a:spcPct val="150000"/>
              </a:lnSpc>
              <a:spcBef>
                <a:spcPts val="0"/>
              </a:spcBef>
              <a:spcAft>
                <a:spcPts val="0"/>
              </a:spcAft>
              <a:buSzPts val="1700"/>
              <a:buChar char="●"/>
            </a:pPr>
            <a:r>
              <a:rPr lang="nl-NL" sz="1700"/>
              <a:t>Vragenronde</a:t>
            </a:r>
            <a:br>
              <a:rPr lang="nl-NL" sz="1700">
                <a:solidFill>
                  <a:srgbClr val="FF0000"/>
                </a:solidFill>
              </a:rPr>
            </a:br>
            <a:endParaRPr sz="1700">
              <a:solidFill>
                <a:srgbClr val="FF0000"/>
              </a:solidFill>
            </a:endParaRPr>
          </a:p>
        </p:txBody>
      </p:sp>
      <p:pic>
        <p:nvPicPr>
          <p:cNvPr id="509" name="Google Shape;509;p3"/>
          <p:cNvPicPr preferRelativeResize="0"/>
          <p:nvPr/>
        </p:nvPicPr>
        <p:blipFill rotWithShape="1">
          <a:blip r:embed="rId3">
            <a:alphaModFix/>
          </a:blip>
          <a:srcRect/>
          <a:stretch/>
        </p:blipFill>
        <p:spPr>
          <a:xfrm>
            <a:off x="7246206" y="3728452"/>
            <a:ext cx="1104900" cy="1028700"/>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514"/>
        <p:cNvGrpSpPr/>
        <p:nvPr/>
      </p:nvGrpSpPr>
      <p:grpSpPr>
        <a:xfrm>
          <a:off x="0" y="0"/>
          <a:ext cx="0" cy="0"/>
          <a:chOff x="0" y="0"/>
          <a:chExt cx="0" cy="0"/>
        </a:xfrm>
      </p:grpSpPr>
      <p:sp>
        <p:nvSpPr>
          <p:cNvPr id="515" name="Google Shape;515;g10d38182e11_0_5"/>
          <p:cNvSpPr txBox="1">
            <a:spLocks noGrp="1"/>
          </p:cNvSpPr>
          <p:nvPr>
            <p:ph type="title"/>
          </p:nvPr>
        </p:nvSpPr>
        <p:spPr>
          <a:xfrm>
            <a:off x="414675" y="318800"/>
            <a:ext cx="3195900" cy="645600"/>
          </a:xfrm>
          <a:prstGeom prst="rect">
            <a:avLst/>
          </a:prstGeom>
          <a:noFill/>
          <a:ln>
            <a:noFill/>
          </a:ln>
        </p:spPr>
        <p:txBody>
          <a:bodyPr spcFirstLastPara="1" wrap="square" lIns="0" tIns="0" rIns="0" bIns="0" anchor="t" anchorCtr="0">
            <a:noAutofit/>
          </a:bodyPr>
          <a:lstStyle/>
          <a:p>
            <a:pPr marL="0" lvl="0" indent="0" algn="l" rtl="0">
              <a:lnSpc>
                <a:spcPct val="150000"/>
              </a:lnSpc>
              <a:spcBef>
                <a:spcPts val="0"/>
              </a:spcBef>
              <a:spcAft>
                <a:spcPts val="0"/>
              </a:spcAft>
              <a:buClr>
                <a:schemeClr val="lt1"/>
              </a:buClr>
              <a:buSzPts val="3600"/>
              <a:buFont typeface="Arial"/>
              <a:buNone/>
            </a:pPr>
            <a:r>
              <a:rPr lang="nl-NL" sz="2700"/>
              <a:t>Je krijgt in Leerjaar 2 </a:t>
            </a:r>
            <a:endParaRPr sz="2800"/>
          </a:p>
        </p:txBody>
      </p:sp>
      <p:sp>
        <p:nvSpPr>
          <p:cNvPr id="516" name="Google Shape;516;g10d38182e11_0_5"/>
          <p:cNvSpPr txBox="1">
            <a:spLocks noGrp="1"/>
          </p:cNvSpPr>
          <p:nvPr>
            <p:ph type="body" idx="3"/>
          </p:nvPr>
        </p:nvSpPr>
        <p:spPr>
          <a:xfrm>
            <a:off x="5079600" y="2399428"/>
            <a:ext cx="3672000" cy="1831800"/>
          </a:xfrm>
          <a:prstGeom prst="rect">
            <a:avLst/>
          </a:prstGeom>
          <a:noFill/>
          <a:ln>
            <a:noFill/>
          </a:ln>
        </p:spPr>
        <p:txBody>
          <a:bodyPr spcFirstLastPara="1" wrap="square" lIns="0" tIns="0" rIns="0" bIns="0" anchor="t" anchorCtr="0">
            <a:spAutoFit/>
          </a:bodyPr>
          <a:lstStyle/>
          <a:p>
            <a:pPr marL="0" lvl="0" indent="0" algn="l" rtl="0">
              <a:lnSpc>
                <a:spcPct val="150000"/>
              </a:lnSpc>
              <a:spcBef>
                <a:spcPts val="0"/>
              </a:spcBef>
              <a:spcAft>
                <a:spcPts val="0"/>
              </a:spcAft>
              <a:buNone/>
            </a:pPr>
            <a:r>
              <a:rPr lang="nl-NL" sz="1400"/>
              <a:t>Keuzevakken:</a:t>
            </a:r>
            <a:endParaRPr sz="1400"/>
          </a:p>
          <a:p>
            <a:pPr marL="457200" lvl="0" indent="-317500" algn="l" rtl="0">
              <a:lnSpc>
                <a:spcPct val="150000"/>
              </a:lnSpc>
              <a:spcBef>
                <a:spcPts val="0"/>
              </a:spcBef>
              <a:spcAft>
                <a:spcPts val="0"/>
              </a:spcAft>
              <a:buSzPts val="1400"/>
              <a:buAutoNum type="arabicPeriod"/>
            </a:pPr>
            <a:r>
              <a:rPr lang="nl-NL" sz="1400"/>
              <a:t>Duits</a:t>
            </a:r>
            <a:endParaRPr sz="1400"/>
          </a:p>
          <a:p>
            <a:pPr marL="457200" lvl="0" indent="-317500" algn="l" rtl="0">
              <a:lnSpc>
                <a:spcPct val="150000"/>
              </a:lnSpc>
              <a:spcBef>
                <a:spcPts val="0"/>
              </a:spcBef>
              <a:spcAft>
                <a:spcPts val="0"/>
              </a:spcAft>
              <a:buSzPts val="1400"/>
              <a:buAutoNum type="arabicPeriod"/>
            </a:pPr>
            <a:r>
              <a:rPr lang="nl-NL" sz="1400"/>
              <a:t>Frans</a:t>
            </a:r>
            <a:endParaRPr sz="1400"/>
          </a:p>
          <a:p>
            <a:pPr marL="457200" lvl="0" indent="-317500" algn="l" rtl="0">
              <a:lnSpc>
                <a:spcPct val="150000"/>
              </a:lnSpc>
              <a:spcBef>
                <a:spcPts val="0"/>
              </a:spcBef>
              <a:spcAft>
                <a:spcPts val="0"/>
              </a:spcAft>
              <a:buSzPts val="1400"/>
              <a:buAutoNum type="arabicPeriod"/>
            </a:pPr>
            <a:r>
              <a:rPr lang="nl-NL" sz="1400"/>
              <a:t>Aardrijkskunde</a:t>
            </a:r>
            <a:endParaRPr sz="1400"/>
          </a:p>
          <a:p>
            <a:pPr marL="457200" lvl="0" indent="-317500" algn="l" rtl="0">
              <a:lnSpc>
                <a:spcPct val="150000"/>
              </a:lnSpc>
              <a:spcBef>
                <a:spcPts val="0"/>
              </a:spcBef>
              <a:spcAft>
                <a:spcPts val="0"/>
              </a:spcAft>
              <a:buSzPts val="1400"/>
              <a:buAutoNum type="arabicPeriod"/>
            </a:pPr>
            <a:r>
              <a:rPr lang="nl-NL" sz="1400"/>
              <a:t>Geschiedenis</a:t>
            </a:r>
            <a:endParaRPr sz="1400"/>
          </a:p>
          <a:p>
            <a:pPr marL="457200" lvl="0" indent="-317500" algn="l" rtl="0">
              <a:lnSpc>
                <a:spcPct val="150000"/>
              </a:lnSpc>
              <a:spcBef>
                <a:spcPts val="0"/>
              </a:spcBef>
              <a:spcAft>
                <a:spcPts val="0"/>
              </a:spcAft>
              <a:buSzPts val="1400"/>
              <a:buAutoNum type="arabicPeriod"/>
            </a:pPr>
            <a:r>
              <a:rPr lang="nl-NL" sz="1400"/>
              <a:t>Tekenen</a:t>
            </a:r>
            <a:endParaRPr/>
          </a:p>
        </p:txBody>
      </p:sp>
      <p:sp>
        <p:nvSpPr>
          <p:cNvPr id="517" name="Google Shape;517;g10d38182e11_0_5"/>
          <p:cNvSpPr txBox="1">
            <a:spLocks noGrp="1"/>
          </p:cNvSpPr>
          <p:nvPr>
            <p:ph type="body" idx="4"/>
          </p:nvPr>
        </p:nvSpPr>
        <p:spPr>
          <a:xfrm>
            <a:off x="587400" y="792950"/>
            <a:ext cx="3146400" cy="3694500"/>
          </a:xfrm>
          <a:prstGeom prst="rect">
            <a:avLst/>
          </a:prstGeom>
          <a:noFill/>
          <a:ln>
            <a:noFill/>
          </a:ln>
        </p:spPr>
        <p:txBody>
          <a:bodyPr spcFirstLastPara="1" wrap="square" lIns="0" tIns="0" rIns="0" bIns="0" anchor="t" anchorCtr="0">
            <a:noAutofit/>
          </a:bodyPr>
          <a:lstStyle/>
          <a:p>
            <a:pPr marL="0" lvl="0" indent="0" algn="l" rtl="0">
              <a:lnSpc>
                <a:spcPct val="150000"/>
              </a:lnSpc>
              <a:spcBef>
                <a:spcPts val="0"/>
              </a:spcBef>
              <a:spcAft>
                <a:spcPts val="0"/>
              </a:spcAft>
              <a:buNone/>
            </a:pPr>
            <a:r>
              <a:rPr lang="nl-NL" sz="1300"/>
              <a:t>V</a:t>
            </a:r>
            <a:r>
              <a:rPr lang="nl-NL" sz="1400"/>
              <a:t>erplicht:</a:t>
            </a:r>
            <a:endParaRPr sz="1400"/>
          </a:p>
          <a:p>
            <a:pPr marL="457200" lvl="0" indent="-317500" algn="l" rtl="0">
              <a:lnSpc>
                <a:spcPct val="150000"/>
              </a:lnSpc>
              <a:spcBef>
                <a:spcPts val="0"/>
              </a:spcBef>
              <a:spcAft>
                <a:spcPts val="0"/>
              </a:spcAft>
              <a:buSzPts val="1400"/>
              <a:buAutoNum type="arabicPeriod"/>
            </a:pPr>
            <a:r>
              <a:rPr lang="nl-NL" sz="1400"/>
              <a:t>Nederlands </a:t>
            </a:r>
            <a:endParaRPr sz="1400"/>
          </a:p>
          <a:p>
            <a:pPr marL="457200" lvl="0" indent="-317500" algn="l" rtl="0">
              <a:lnSpc>
                <a:spcPct val="150000"/>
              </a:lnSpc>
              <a:spcBef>
                <a:spcPts val="0"/>
              </a:spcBef>
              <a:spcAft>
                <a:spcPts val="0"/>
              </a:spcAft>
              <a:buSzPts val="1400"/>
              <a:buAutoNum type="arabicPeriod"/>
            </a:pPr>
            <a:r>
              <a:rPr lang="nl-NL" sz="1400"/>
              <a:t>Engels </a:t>
            </a:r>
            <a:endParaRPr sz="1400"/>
          </a:p>
          <a:p>
            <a:pPr marL="457200" lvl="0" indent="-317500" algn="l" rtl="0">
              <a:lnSpc>
                <a:spcPct val="150000"/>
              </a:lnSpc>
              <a:spcBef>
                <a:spcPts val="0"/>
              </a:spcBef>
              <a:spcAft>
                <a:spcPts val="0"/>
              </a:spcAft>
              <a:buSzPts val="1400"/>
              <a:buAutoNum type="arabicPeriod"/>
            </a:pPr>
            <a:r>
              <a:rPr lang="nl-NL" sz="1400"/>
              <a:t>Wiskunde</a:t>
            </a:r>
            <a:endParaRPr sz="1400"/>
          </a:p>
          <a:p>
            <a:pPr marL="457200" lvl="0" indent="-317500" algn="l" rtl="0">
              <a:lnSpc>
                <a:spcPct val="150000"/>
              </a:lnSpc>
              <a:spcBef>
                <a:spcPts val="0"/>
              </a:spcBef>
              <a:spcAft>
                <a:spcPts val="0"/>
              </a:spcAft>
              <a:buSzPts val="1400"/>
              <a:buAutoNum type="arabicPeriod"/>
            </a:pPr>
            <a:r>
              <a:rPr lang="nl-NL" sz="1400"/>
              <a:t>Biologie </a:t>
            </a:r>
            <a:endParaRPr sz="1400"/>
          </a:p>
          <a:p>
            <a:pPr marL="457200" lvl="0" indent="-317500" algn="l" rtl="0">
              <a:lnSpc>
                <a:spcPct val="150000"/>
              </a:lnSpc>
              <a:spcBef>
                <a:spcPts val="0"/>
              </a:spcBef>
              <a:spcAft>
                <a:spcPts val="0"/>
              </a:spcAft>
              <a:buSzPts val="1400"/>
              <a:buAutoNum type="arabicPeriod"/>
            </a:pPr>
            <a:r>
              <a:rPr lang="nl-NL" sz="1400"/>
              <a:t>Lichamelijke Opvoeding</a:t>
            </a:r>
            <a:endParaRPr sz="1800"/>
          </a:p>
          <a:p>
            <a:pPr marL="457200" lvl="0" indent="-317500" algn="l" rtl="0">
              <a:lnSpc>
                <a:spcPct val="150000"/>
              </a:lnSpc>
              <a:spcBef>
                <a:spcPts val="0"/>
              </a:spcBef>
              <a:spcAft>
                <a:spcPts val="0"/>
              </a:spcAft>
              <a:buSzPts val="1400"/>
              <a:buAutoNum type="arabicPeriod"/>
            </a:pPr>
            <a:r>
              <a:rPr lang="nl-NL" sz="1400"/>
              <a:t>Technologie &amp; Toepassing</a:t>
            </a:r>
            <a:endParaRPr sz="1400"/>
          </a:p>
          <a:p>
            <a:pPr marL="457200" lvl="0" indent="-317500" algn="l" rtl="0">
              <a:lnSpc>
                <a:spcPct val="150000"/>
              </a:lnSpc>
              <a:spcBef>
                <a:spcPts val="0"/>
              </a:spcBef>
              <a:spcAft>
                <a:spcPts val="0"/>
              </a:spcAft>
              <a:buSzPts val="1400"/>
              <a:buAutoNum type="arabicPeriod"/>
            </a:pPr>
            <a:r>
              <a:rPr lang="nl-NL" sz="1400"/>
              <a:t>Informatietechnologie </a:t>
            </a:r>
            <a:endParaRPr sz="1400"/>
          </a:p>
          <a:p>
            <a:pPr marL="457200" lvl="0" indent="-317500" algn="l" rtl="0">
              <a:lnSpc>
                <a:spcPct val="150000"/>
              </a:lnSpc>
              <a:spcBef>
                <a:spcPts val="0"/>
              </a:spcBef>
              <a:spcAft>
                <a:spcPts val="0"/>
              </a:spcAft>
              <a:buSzPts val="1400"/>
              <a:buAutoNum type="arabicPeriod"/>
            </a:pPr>
            <a:r>
              <a:rPr lang="nl-NL" sz="1400"/>
              <a:t>International Class</a:t>
            </a:r>
            <a:endParaRPr sz="1400"/>
          </a:p>
          <a:p>
            <a:pPr marL="457200" lvl="0" indent="-317500" algn="l" rtl="0">
              <a:lnSpc>
                <a:spcPct val="150000"/>
              </a:lnSpc>
              <a:spcBef>
                <a:spcPts val="0"/>
              </a:spcBef>
              <a:spcAft>
                <a:spcPts val="0"/>
              </a:spcAft>
              <a:buSzPts val="1400"/>
              <a:buAutoNum type="arabicPeriod"/>
            </a:pPr>
            <a:r>
              <a:rPr lang="nl-NL" sz="1400"/>
              <a:t>Economie </a:t>
            </a:r>
            <a:endParaRPr sz="1400"/>
          </a:p>
          <a:p>
            <a:pPr marL="457200" lvl="0" indent="-317500" algn="l" rtl="0">
              <a:lnSpc>
                <a:spcPct val="150000"/>
              </a:lnSpc>
              <a:spcBef>
                <a:spcPts val="0"/>
              </a:spcBef>
              <a:spcAft>
                <a:spcPts val="0"/>
              </a:spcAft>
              <a:buSzPts val="1400"/>
              <a:buAutoNum type="arabicPeriod"/>
            </a:pPr>
            <a:r>
              <a:rPr lang="nl-NL" sz="1400"/>
              <a:t>Natuurkunde</a:t>
            </a:r>
            <a:endParaRPr sz="1400"/>
          </a:p>
          <a:p>
            <a:pPr marL="457200" lvl="0" indent="-317500" algn="l" rtl="0">
              <a:lnSpc>
                <a:spcPct val="150000"/>
              </a:lnSpc>
              <a:spcBef>
                <a:spcPts val="0"/>
              </a:spcBef>
              <a:spcAft>
                <a:spcPts val="0"/>
              </a:spcAft>
              <a:buSzPts val="1400"/>
              <a:buAutoNum type="arabicPeriod"/>
            </a:pPr>
            <a:r>
              <a:rPr lang="nl-NL" sz="1400" i="1"/>
              <a:t>Discovery Programma</a:t>
            </a:r>
            <a:endParaRPr i="1"/>
          </a:p>
        </p:txBody>
      </p:sp>
      <p:sp>
        <p:nvSpPr>
          <p:cNvPr id="518" name="Google Shape;518;g10d38182e11_0_5"/>
          <p:cNvSpPr txBox="1"/>
          <p:nvPr/>
        </p:nvSpPr>
        <p:spPr>
          <a:xfrm>
            <a:off x="4749375" y="640450"/>
            <a:ext cx="3957000" cy="1331400"/>
          </a:xfrm>
          <a:prstGeom prst="rect">
            <a:avLst/>
          </a:prstGeom>
          <a:noFill/>
          <a:ln>
            <a:noFill/>
          </a:ln>
        </p:spPr>
        <p:txBody>
          <a:bodyPr spcFirstLastPara="1" wrap="square" lIns="91425" tIns="91425" rIns="91425" bIns="91425" anchor="t" anchorCtr="0">
            <a:spAutoFit/>
          </a:bodyPr>
          <a:lstStyle/>
          <a:p>
            <a:pPr marL="457200" marR="0" lvl="0" indent="-317500" algn="l" rtl="0">
              <a:lnSpc>
                <a:spcPct val="150000"/>
              </a:lnSpc>
              <a:spcBef>
                <a:spcPts val="0"/>
              </a:spcBef>
              <a:spcAft>
                <a:spcPts val="0"/>
              </a:spcAft>
              <a:buClr>
                <a:schemeClr val="dk2"/>
              </a:buClr>
              <a:buSzPts val="1400"/>
              <a:buFont typeface="Arial"/>
              <a:buChar char="●"/>
            </a:pPr>
            <a:r>
              <a:rPr lang="nl-NL" sz="1400" b="0" i="0" u="none" strike="noStrike" cap="none">
                <a:solidFill>
                  <a:schemeClr val="dk2"/>
                </a:solidFill>
                <a:latin typeface="Arial"/>
                <a:ea typeface="Arial"/>
                <a:cs typeface="Arial"/>
                <a:sym typeface="Arial"/>
              </a:rPr>
              <a:t>Alle brugklassers geven hun keuze door, 3 van 5 onderstaande vakken</a:t>
            </a:r>
            <a:endParaRPr sz="1400" b="0" i="0" u="none" strike="noStrike" cap="none">
              <a:solidFill>
                <a:schemeClr val="dk2"/>
              </a:solidFill>
              <a:latin typeface="Arial"/>
              <a:ea typeface="Arial"/>
              <a:cs typeface="Arial"/>
              <a:sym typeface="Arial"/>
            </a:endParaRPr>
          </a:p>
          <a:p>
            <a:pPr marL="914400" marR="0" lvl="1" indent="-311150" algn="l" rtl="0">
              <a:lnSpc>
                <a:spcPct val="150000"/>
              </a:lnSpc>
              <a:spcBef>
                <a:spcPts val="0"/>
              </a:spcBef>
              <a:spcAft>
                <a:spcPts val="0"/>
              </a:spcAft>
              <a:buClr>
                <a:schemeClr val="dk2"/>
              </a:buClr>
              <a:buSzPts val="1300"/>
              <a:buFont typeface="Arial"/>
              <a:buChar char="○"/>
            </a:pPr>
            <a:r>
              <a:rPr lang="nl-NL" sz="1300" b="0" i="0" u="none" strike="noStrike" cap="none">
                <a:solidFill>
                  <a:schemeClr val="dk2"/>
                </a:solidFill>
                <a:latin typeface="Arial"/>
                <a:ea typeface="Arial"/>
                <a:cs typeface="Arial"/>
                <a:sym typeface="Arial"/>
              </a:rPr>
              <a:t>Ga je uiteindelijk naar 2 Havo-kansklas, krijg je </a:t>
            </a:r>
            <a:r>
              <a:rPr lang="nl-NL" sz="1300" b="0" i="0" u="sng" strike="noStrike" cap="none">
                <a:solidFill>
                  <a:schemeClr val="dk2"/>
                </a:solidFill>
                <a:latin typeface="Arial"/>
                <a:ea typeface="Arial"/>
                <a:cs typeface="Arial"/>
                <a:sym typeface="Arial"/>
              </a:rPr>
              <a:t>alle</a:t>
            </a:r>
            <a:r>
              <a:rPr lang="nl-NL" sz="1300" b="0" i="0" u="none" strike="noStrike" cap="none">
                <a:solidFill>
                  <a:schemeClr val="dk2"/>
                </a:solidFill>
                <a:latin typeface="Arial"/>
                <a:ea typeface="Arial"/>
                <a:cs typeface="Arial"/>
                <a:sym typeface="Arial"/>
              </a:rPr>
              <a:t> vakken</a:t>
            </a:r>
            <a:endParaRPr sz="1300" b="0" i="0" u="none" strike="noStrike" cap="none">
              <a:solidFill>
                <a:schemeClr val="dk2"/>
              </a:solidFill>
              <a:latin typeface="Arial"/>
              <a:ea typeface="Arial"/>
              <a:cs typeface="Arial"/>
              <a:sym typeface="Arial"/>
            </a:endParaRPr>
          </a:p>
        </p:txBody>
      </p:sp>
      <p:pic>
        <p:nvPicPr>
          <p:cNvPr id="519" name="Google Shape;519;g10d38182e11_0_5"/>
          <p:cNvPicPr preferRelativeResize="0"/>
          <p:nvPr/>
        </p:nvPicPr>
        <p:blipFill rotWithShape="1">
          <a:blip r:embed="rId3">
            <a:alphaModFix/>
          </a:blip>
          <a:srcRect/>
          <a:stretch/>
        </p:blipFill>
        <p:spPr>
          <a:xfrm>
            <a:off x="8092735" y="3580530"/>
            <a:ext cx="698500" cy="1028700"/>
          </a:xfrm>
          <a:prstGeom prst="rect">
            <a:avLst/>
          </a:prstGeom>
          <a:noFill/>
          <a:ln>
            <a:noFill/>
          </a:ln>
        </p:spPr>
      </p:pic>
      <p:sp>
        <p:nvSpPr>
          <p:cNvPr id="520" name="Google Shape;520;g10d38182e11_0_5"/>
          <p:cNvSpPr txBox="1"/>
          <p:nvPr/>
        </p:nvSpPr>
        <p:spPr>
          <a:xfrm>
            <a:off x="414675" y="4658800"/>
            <a:ext cx="8244600" cy="446400"/>
          </a:xfrm>
          <a:prstGeom prst="rect">
            <a:avLst/>
          </a:prstGeom>
          <a:noFill/>
          <a:ln>
            <a:noFill/>
          </a:ln>
        </p:spPr>
        <p:txBody>
          <a:bodyPr spcFirstLastPara="1" wrap="square" lIns="91425" tIns="91425" rIns="91425" bIns="91425" anchor="t" anchorCtr="0">
            <a:spAutoFit/>
          </a:bodyPr>
          <a:lstStyle/>
          <a:p>
            <a:pPr marL="0" marR="0" lvl="0" indent="0" algn="l" rtl="0">
              <a:lnSpc>
                <a:spcPct val="150000"/>
              </a:lnSpc>
              <a:spcBef>
                <a:spcPts val="0"/>
              </a:spcBef>
              <a:spcAft>
                <a:spcPts val="0"/>
              </a:spcAft>
              <a:buClr>
                <a:schemeClr val="lt1"/>
              </a:buClr>
              <a:buSzPts val="3600"/>
              <a:buFont typeface="Arial"/>
              <a:buNone/>
            </a:pPr>
            <a:r>
              <a:rPr lang="nl-NL" sz="1700" b="0" i="0" u="none" strike="noStrike" cap="none">
                <a:solidFill>
                  <a:schemeClr val="dk1"/>
                </a:solidFill>
                <a:latin typeface="Arial"/>
                <a:ea typeface="Arial"/>
                <a:cs typeface="Arial"/>
                <a:sym typeface="Arial"/>
              </a:rPr>
              <a:t>LET OP: Vakken die je nu </a:t>
            </a:r>
            <a:r>
              <a:rPr lang="nl-NL" sz="1700" b="0" i="1" u="sng" strike="noStrike" cap="none">
                <a:solidFill>
                  <a:schemeClr val="dk1"/>
                </a:solidFill>
                <a:latin typeface="Arial"/>
                <a:ea typeface="Arial"/>
                <a:cs typeface="Arial"/>
                <a:sym typeface="Arial"/>
              </a:rPr>
              <a:t>niet</a:t>
            </a:r>
            <a:r>
              <a:rPr lang="nl-NL" sz="1700" b="0" i="0" u="none" strike="noStrike" cap="none">
                <a:solidFill>
                  <a:schemeClr val="dk1"/>
                </a:solidFill>
                <a:latin typeface="Arial"/>
                <a:ea typeface="Arial"/>
                <a:cs typeface="Arial"/>
                <a:sym typeface="Arial"/>
              </a:rPr>
              <a:t> kiest kun je in latere klassen ook niet meer kiezen</a:t>
            </a:r>
            <a:endParaRPr sz="1400" b="0" i="0" u="none" strike="noStrike" cap="none">
              <a:solidFill>
                <a:srgbClr val="000000"/>
              </a:solidFill>
              <a:latin typeface="Arial"/>
              <a:ea typeface="Arial"/>
              <a:cs typeface="Arial"/>
              <a:sym typeface="Arial"/>
            </a:endParaRPr>
          </a:p>
        </p:txBody>
      </p:sp>
      <p:sp>
        <p:nvSpPr>
          <p:cNvPr id="521" name="Google Shape;521;g10d38182e11_0_5"/>
          <p:cNvSpPr txBox="1"/>
          <p:nvPr/>
        </p:nvSpPr>
        <p:spPr>
          <a:xfrm>
            <a:off x="8751600" y="396670"/>
            <a:ext cx="392400" cy="1670400"/>
          </a:xfrm>
          <a:prstGeom prst="rect">
            <a:avLst/>
          </a:prstGeom>
          <a:blipFill rotWithShape="1">
            <a:blip r:embed="rId4">
              <a:alphaModFix/>
            </a:blip>
            <a:stretch>
              <a:fillRect l="150" r="-150"/>
            </a:stretch>
          </a:blipFill>
          <a:ln>
            <a:noFill/>
          </a:ln>
        </p:spPr>
        <p:txBody>
          <a:bodyPr spcFirstLastPara="1" wrap="square" lIns="0" tIns="0" rIns="0" bIns="0" anchor="t" anchorCtr="0">
            <a:noAutofit/>
          </a:bodyPr>
          <a:lstStyle/>
          <a:p>
            <a:pPr marL="0" marR="0" lvl="0" indent="0" algn="l" rtl="0">
              <a:lnSpc>
                <a:spcPct val="166666"/>
              </a:lnSpc>
              <a:spcBef>
                <a:spcPts val="0"/>
              </a:spcBef>
              <a:spcAft>
                <a:spcPts val="0"/>
              </a:spcAft>
              <a:buClr>
                <a:srgbClr val="000000"/>
              </a:buClr>
              <a:buSzPts val="1200"/>
              <a:buFont typeface="Arial"/>
              <a:buNone/>
            </a:pPr>
            <a:endParaRPr sz="1200" b="0" i="0" u="none" strike="noStrike" cap="none">
              <a:solidFill>
                <a:srgbClr val="FF8000"/>
              </a:solidFill>
              <a:latin typeface="Arial"/>
              <a:ea typeface="Arial"/>
              <a:cs typeface="Arial"/>
              <a:sym typeface="Aria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525"/>
        <p:cNvGrpSpPr/>
        <p:nvPr/>
      </p:nvGrpSpPr>
      <p:grpSpPr>
        <a:xfrm>
          <a:off x="0" y="0"/>
          <a:ext cx="0" cy="0"/>
          <a:chOff x="0" y="0"/>
          <a:chExt cx="0" cy="0"/>
        </a:xfrm>
      </p:grpSpPr>
      <p:pic>
        <p:nvPicPr>
          <p:cNvPr id="526" name="Google Shape;526;p8"/>
          <p:cNvPicPr preferRelativeResize="0"/>
          <p:nvPr/>
        </p:nvPicPr>
        <p:blipFill rotWithShape="1">
          <a:blip r:embed="rId3">
            <a:alphaModFix/>
          </a:blip>
          <a:srcRect/>
          <a:stretch/>
        </p:blipFill>
        <p:spPr>
          <a:xfrm>
            <a:off x="186320" y="3669664"/>
            <a:ext cx="2044700" cy="1104900"/>
          </a:xfrm>
          <a:prstGeom prst="rect">
            <a:avLst/>
          </a:prstGeom>
          <a:noFill/>
          <a:ln>
            <a:noFill/>
          </a:ln>
        </p:spPr>
      </p:pic>
      <p:sp>
        <p:nvSpPr>
          <p:cNvPr id="527" name="Google Shape;527;p8"/>
          <p:cNvSpPr txBox="1">
            <a:spLocks noGrp="1"/>
          </p:cNvSpPr>
          <p:nvPr>
            <p:ph type="ctrTitle"/>
          </p:nvPr>
        </p:nvSpPr>
        <p:spPr>
          <a:xfrm>
            <a:off x="701969" y="181654"/>
            <a:ext cx="7276631" cy="4747534"/>
          </a:xfrm>
          <a:prstGeom prst="rect">
            <a:avLst/>
          </a:prstGeom>
          <a:noFill/>
          <a:ln>
            <a:noFill/>
          </a:ln>
        </p:spPr>
        <p:txBody>
          <a:bodyPr spcFirstLastPara="1" wrap="square" lIns="0" tIns="0" rIns="0" bIns="0" anchor="t" anchorCtr="0">
            <a:noAutofit/>
          </a:bodyPr>
          <a:lstStyle/>
          <a:p>
            <a:pPr marL="0" lvl="0" indent="0" algn="l" rtl="0">
              <a:lnSpc>
                <a:spcPct val="150000"/>
              </a:lnSpc>
              <a:spcBef>
                <a:spcPts val="0"/>
              </a:spcBef>
              <a:spcAft>
                <a:spcPts val="0"/>
              </a:spcAft>
              <a:buClr>
                <a:schemeClr val="lt1"/>
              </a:buClr>
              <a:buSzPts val="3600"/>
              <a:buFont typeface="Arial"/>
              <a:buNone/>
            </a:pPr>
            <a:r>
              <a:rPr lang="nl-NL" sz="3600"/>
              <a:t>Frans in het rooster</a:t>
            </a:r>
            <a:br>
              <a:rPr lang="nl-NL" sz="2000"/>
            </a:br>
            <a:r>
              <a:rPr lang="nl-NL" sz="1700"/>
              <a:t>In februari krijgen de brugklassen die geen Frans hebben proeflessen Frans in het rooster.</a:t>
            </a:r>
            <a:endParaRPr sz="1700"/>
          </a:p>
          <a:p>
            <a:pPr marL="0" lvl="0" indent="0" algn="l" rtl="0">
              <a:lnSpc>
                <a:spcPct val="150000"/>
              </a:lnSpc>
              <a:spcBef>
                <a:spcPts val="0"/>
              </a:spcBef>
              <a:spcAft>
                <a:spcPts val="0"/>
              </a:spcAft>
              <a:buClr>
                <a:schemeClr val="lt1"/>
              </a:buClr>
              <a:buSzPts val="3600"/>
              <a:buFont typeface="Arial"/>
              <a:buNone/>
            </a:pPr>
            <a:endParaRPr sz="1700"/>
          </a:p>
          <a:p>
            <a:pPr marL="457200" lvl="0" indent="-336550" algn="l" rtl="0">
              <a:lnSpc>
                <a:spcPct val="150000"/>
              </a:lnSpc>
              <a:spcBef>
                <a:spcPts val="0"/>
              </a:spcBef>
              <a:spcAft>
                <a:spcPts val="0"/>
              </a:spcAft>
              <a:buSzPts val="1700"/>
              <a:buChar char="●"/>
            </a:pPr>
            <a:r>
              <a:rPr lang="nl-NL" sz="1700"/>
              <a:t>Dit is om de sfeer van Frans lessen te proeven</a:t>
            </a:r>
            <a:endParaRPr sz="1700"/>
          </a:p>
          <a:p>
            <a:pPr marL="457200" lvl="0" indent="0" algn="l" rtl="0">
              <a:lnSpc>
                <a:spcPct val="150000"/>
              </a:lnSpc>
              <a:spcBef>
                <a:spcPts val="0"/>
              </a:spcBef>
              <a:spcAft>
                <a:spcPts val="0"/>
              </a:spcAft>
              <a:buSzPts val="5400"/>
              <a:buNone/>
            </a:pPr>
            <a:endParaRPr sz="1700"/>
          </a:p>
          <a:p>
            <a:pPr marL="457200" lvl="0" indent="-336550" algn="l" rtl="0">
              <a:lnSpc>
                <a:spcPct val="150000"/>
              </a:lnSpc>
              <a:spcBef>
                <a:spcPts val="0"/>
              </a:spcBef>
              <a:spcAft>
                <a:spcPts val="0"/>
              </a:spcAft>
              <a:buSzPts val="1700"/>
              <a:buChar char="●"/>
            </a:pPr>
            <a:r>
              <a:rPr lang="nl-NL" sz="1700"/>
              <a:t>Advies: 1 taal + ak/gs in vakkenkeuze</a:t>
            </a:r>
            <a:endParaRPr sz="1700"/>
          </a:p>
          <a:p>
            <a:pPr marL="914400" lvl="1" indent="-336550" algn="l" rtl="0">
              <a:lnSpc>
                <a:spcPct val="150000"/>
              </a:lnSpc>
              <a:spcBef>
                <a:spcPts val="0"/>
              </a:spcBef>
              <a:spcAft>
                <a:spcPts val="0"/>
              </a:spcAft>
              <a:buSzPts val="1700"/>
              <a:buChar char="○"/>
            </a:pPr>
            <a:r>
              <a:rPr lang="nl-NL" sz="1700">
                <a:solidFill>
                  <a:schemeClr val="lt1"/>
                </a:solidFill>
              </a:rPr>
              <a:t>gevolg &gt; meer opties voor later</a:t>
            </a:r>
            <a:endParaRPr sz="1700">
              <a:solidFill>
                <a:schemeClr val="lt1"/>
              </a:solidFill>
            </a:endParaRPr>
          </a:p>
          <a:p>
            <a:pPr marL="0" lvl="0" indent="0" algn="l" rtl="0">
              <a:lnSpc>
                <a:spcPct val="150000"/>
              </a:lnSpc>
              <a:spcBef>
                <a:spcPts val="0"/>
              </a:spcBef>
              <a:spcAft>
                <a:spcPts val="0"/>
              </a:spcAft>
              <a:buSzPts val="5400"/>
              <a:buNone/>
            </a:pPr>
            <a:br>
              <a:rPr lang="nl-NL" sz="1700"/>
            </a:br>
            <a:r>
              <a:rPr lang="nl-NL" sz="1700">
                <a:solidFill>
                  <a:srgbClr val="FF0000"/>
                </a:solidFill>
              </a:rPr>
              <a:t>			</a:t>
            </a:r>
            <a:br>
              <a:rPr lang="nl-NL" sz="1700"/>
            </a:br>
            <a:br>
              <a:rPr lang="nl-NL" sz="1800"/>
            </a:br>
            <a:endParaRPr sz="1700"/>
          </a:p>
        </p:txBody>
      </p:sp>
      <p:pic>
        <p:nvPicPr>
          <p:cNvPr id="528" name="Google Shape;528;p8"/>
          <p:cNvPicPr preferRelativeResize="0"/>
          <p:nvPr/>
        </p:nvPicPr>
        <p:blipFill rotWithShape="1">
          <a:blip r:embed="rId4">
            <a:alphaModFix/>
          </a:blip>
          <a:srcRect/>
          <a:stretch/>
        </p:blipFill>
        <p:spPr>
          <a:xfrm>
            <a:off x="0" y="722376"/>
            <a:ext cx="730111" cy="864384"/>
          </a:xfrm>
          <a:prstGeom prst="rect">
            <a:avLst/>
          </a:prstGeom>
          <a:noFill/>
          <a:ln>
            <a:noFill/>
          </a:ln>
        </p:spPr>
      </p:pic>
      <p:pic>
        <p:nvPicPr>
          <p:cNvPr id="529" name="Google Shape;529;p8"/>
          <p:cNvPicPr preferRelativeResize="0"/>
          <p:nvPr/>
        </p:nvPicPr>
        <p:blipFill rotWithShape="1">
          <a:blip r:embed="rId5">
            <a:alphaModFix/>
          </a:blip>
          <a:srcRect/>
          <a:stretch/>
        </p:blipFill>
        <p:spPr>
          <a:xfrm rot="906488">
            <a:off x="7807717" y="3489234"/>
            <a:ext cx="1028700" cy="1054101"/>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534"/>
        <p:cNvGrpSpPr/>
        <p:nvPr/>
      </p:nvGrpSpPr>
      <p:grpSpPr>
        <a:xfrm>
          <a:off x="0" y="0"/>
          <a:ext cx="0" cy="0"/>
          <a:chOff x="0" y="0"/>
          <a:chExt cx="0" cy="0"/>
        </a:xfrm>
      </p:grpSpPr>
      <p:sp>
        <p:nvSpPr>
          <p:cNvPr id="535" name="Google Shape;535;g10d38182ee0_0_0"/>
          <p:cNvSpPr txBox="1">
            <a:spLocks noGrp="1"/>
          </p:cNvSpPr>
          <p:nvPr>
            <p:ph type="ctrTitle"/>
          </p:nvPr>
        </p:nvSpPr>
        <p:spPr>
          <a:xfrm>
            <a:off x="720000" y="900000"/>
            <a:ext cx="7276500" cy="2876100"/>
          </a:xfrm>
          <a:prstGeom prst="rect">
            <a:avLst/>
          </a:prstGeom>
          <a:noFill/>
          <a:ln>
            <a:noFill/>
          </a:ln>
        </p:spPr>
        <p:txBody>
          <a:bodyPr spcFirstLastPara="1" wrap="square" lIns="0" tIns="0" rIns="0" bIns="0" anchor="t" anchorCtr="0">
            <a:noAutofit/>
          </a:bodyPr>
          <a:lstStyle/>
          <a:p>
            <a:pPr marL="0" lvl="0" indent="0" algn="l" rtl="0">
              <a:lnSpc>
                <a:spcPct val="150000"/>
              </a:lnSpc>
              <a:spcBef>
                <a:spcPts val="0"/>
              </a:spcBef>
              <a:spcAft>
                <a:spcPts val="0"/>
              </a:spcAft>
              <a:buSzPts val="5400"/>
              <a:buNone/>
            </a:pPr>
            <a:r>
              <a:rPr lang="nl-NL" sz="3600"/>
              <a:t>Denk bij je keuze ook hieraan:</a:t>
            </a:r>
            <a:endParaRPr sz="3600"/>
          </a:p>
          <a:p>
            <a:pPr marL="457200" lvl="0" indent="-304800" algn="l" rtl="0">
              <a:lnSpc>
                <a:spcPct val="150000"/>
              </a:lnSpc>
              <a:spcBef>
                <a:spcPts val="0"/>
              </a:spcBef>
              <a:spcAft>
                <a:spcPts val="0"/>
              </a:spcAft>
              <a:buSzPts val="1200"/>
              <a:buChar char="●"/>
            </a:pPr>
            <a:r>
              <a:rPr lang="nl-NL" sz="1200"/>
              <a:t>Wat vind ik leuk, wat zijn mijn interesses? (Wat doe je bijvoorbeeld in je vrije tijd?)</a:t>
            </a:r>
            <a:endParaRPr sz="1200"/>
          </a:p>
          <a:p>
            <a:pPr marL="457200" lvl="0" indent="-304800" algn="l" rtl="0">
              <a:lnSpc>
                <a:spcPct val="150000"/>
              </a:lnSpc>
              <a:spcBef>
                <a:spcPts val="0"/>
              </a:spcBef>
              <a:spcAft>
                <a:spcPts val="0"/>
              </a:spcAft>
              <a:buSzPts val="1200"/>
              <a:buChar char="●"/>
            </a:pPr>
            <a:r>
              <a:rPr lang="nl-NL" sz="1200"/>
              <a:t>Wat zijn mijn talenten? (Wat heb je bijvoorbeeld gedaan waar je trots op bent?)</a:t>
            </a:r>
            <a:endParaRPr sz="1200"/>
          </a:p>
          <a:p>
            <a:pPr marL="457200" lvl="0" indent="-304800" algn="l" rtl="0">
              <a:lnSpc>
                <a:spcPct val="150000"/>
              </a:lnSpc>
              <a:spcBef>
                <a:spcPts val="0"/>
              </a:spcBef>
              <a:spcAft>
                <a:spcPts val="0"/>
              </a:spcAft>
              <a:buSzPts val="1200"/>
              <a:buChar char="●"/>
            </a:pPr>
            <a:r>
              <a:rPr lang="nl-NL" sz="1200"/>
              <a:t>Wat voor type ben ik? (Welke kenmerken heb je: behulpzaam, praktisch, stressbestendig…)</a:t>
            </a:r>
            <a:endParaRPr sz="1200"/>
          </a:p>
          <a:p>
            <a:pPr marL="457200" lvl="0" indent="-304800" algn="l" rtl="0">
              <a:lnSpc>
                <a:spcPct val="150000"/>
              </a:lnSpc>
              <a:spcBef>
                <a:spcPts val="0"/>
              </a:spcBef>
              <a:spcAft>
                <a:spcPts val="0"/>
              </a:spcAft>
              <a:buSzPts val="1200"/>
              <a:buChar char="●"/>
            </a:pPr>
            <a:r>
              <a:rPr lang="nl-NL" sz="1200"/>
              <a:t>Wat voor vakken vind ik interessant?</a:t>
            </a:r>
            <a:endParaRPr sz="1200"/>
          </a:p>
          <a:p>
            <a:pPr marL="0" lvl="0" indent="0" algn="l" rtl="0">
              <a:lnSpc>
                <a:spcPct val="120000"/>
              </a:lnSpc>
              <a:spcBef>
                <a:spcPts val="0"/>
              </a:spcBef>
              <a:spcAft>
                <a:spcPts val="0"/>
              </a:spcAft>
              <a:buSzPts val="5400"/>
              <a:buNone/>
            </a:pPr>
            <a:endParaRPr sz="1200"/>
          </a:p>
          <a:p>
            <a:pPr marL="0" lvl="0" indent="0" algn="l" rtl="0">
              <a:lnSpc>
                <a:spcPct val="120000"/>
              </a:lnSpc>
              <a:spcBef>
                <a:spcPts val="0"/>
              </a:spcBef>
              <a:spcAft>
                <a:spcPts val="0"/>
              </a:spcAft>
              <a:buSzPts val="5400"/>
              <a:buNone/>
            </a:pPr>
            <a:endParaRPr sz="1200"/>
          </a:p>
          <a:p>
            <a:pPr marL="0" lvl="0" indent="0" algn="l" rtl="0">
              <a:lnSpc>
                <a:spcPct val="120000"/>
              </a:lnSpc>
              <a:spcBef>
                <a:spcPts val="0"/>
              </a:spcBef>
              <a:spcAft>
                <a:spcPts val="0"/>
              </a:spcAft>
              <a:buSzPts val="5400"/>
              <a:buNone/>
            </a:pPr>
            <a:r>
              <a:rPr lang="nl-NL" sz="1200"/>
              <a:t>Loopbaan oriëntatie begeleiding (LOB) dossier,</a:t>
            </a:r>
            <a:endParaRPr sz="1200"/>
          </a:p>
          <a:p>
            <a:pPr marL="0" lvl="0" indent="0" algn="l" rtl="0">
              <a:lnSpc>
                <a:spcPct val="120000"/>
              </a:lnSpc>
              <a:spcBef>
                <a:spcPts val="0"/>
              </a:spcBef>
              <a:spcAft>
                <a:spcPts val="0"/>
              </a:spcAft>
              <a:buSzPts val="5400"/>
              <a:buNone/>
            </a:pPr>
            <a:r>
              <a:rPr lang="nl-NL" sz="1200"/>
              <a:t>Tijdens mentorlessen zullen hier de komende weken opdrachten over gemaakt worden.</a:t>
            </a:r>
            <a:endParaRPr sz="1200"/>
          </a:p>
        </p:txBody>
      </p:sp>
      <p:pic>
        <p:nvPicPr>
          <p:cNvPr id="536" name="Google Shape;536;g10d38182ee0_0_0"/>
          <p:cNvPicPr preferRelativeResize="0"/>
          <p:nvPr/>
        </p:nvPicPr>
        <p:blipFill rotWithShape="1">
          <a:blip r:embed="rId3">
            <a:alphaModFix/>
          </a:blip>
          <a:srcRect/>
          <a:stretch/>
        </p:blipFill>
        <p:spPr>
          <a:xfrm>
            <a:off x="7738868" y="3604804"/>
            <a:ext cx="698500" cy="1028700"/>
          </a:xfrm>
          <a:prstGeom prst="rect">
            <a:avLst/>
          </a:prstGeom>
          <a:noFill/>
          <a:ln>
            <a:noFill/>
          </a:ln>
        </p:spPr>
      </p:pic>
      <p:pic>
        <p:nvPicPr>
          <p:cNvPr id="537" name="Google Shape;537;g10d38182ee0_0_0" descr="Afbeelding met tekst&#10;&#10;Automatisch gegenereerde beschrijving"/>
          <p:cNvPicPr preferRelativeResize="0"/>
          <p:nvPr/>
        </p:nvPicPr>
        <p:blipFill rotWithShape="1">
          <a:blip r:embed="rId4">
            <a:alphaModFix/>
          </a:blip>
          <a:srcRect/>
          <a:stretch/>
        </p:blipFill>
        <p:spPr>
          <a:xfrm>
            <a:off x="180875" y="834874"/>
            <a:ext cx="483667" cy="558718"/>
          </a:xfrm>
          <a:prstGeom prst="rect">
            <a:avLst/>
          </a:prstGeom>
          <a:noFill/>
          <a:ln>
            <a:noFill/>
          </a:ln>
        </p:spPr>
      </p:pic>
      <p:pic>
        <p:nvPicPr>
          <p:cNvPr id="538" name="Google Shape;538;g10d38182ee0_0_0"/>
          <p:cNvPicPr preferRelativeResize="0"/>
          <p:nvPr/>
        </p:nvPicPr>
        <p:blipFill rotWithShape="1">
          <a:blip r:embed="rId5">
            <a:alphaModFix/>
          </a:blip>
          <a:srcRect/>
          <a:stretch/>
        </p:blipFill>
        <p:spPr>
          <a:xfrm rot="-1577678">
            <a:off x="803906" y="4033426"/>
            <a:ext cx="1384300" cy="952500"/>
          </a:xfrm>
          <a:prstGeom prst="rect">
            <a:avLst/>
          </a:prstGeom>
          <a:noFill/>
          <a:ln>
            <a:noFill/>
          </a:ln>
        </p:spPr>
      </p:pic>
      <p:pic>
        <p:nvPicPr>
          <p:cNvPr id="539" name="Google Shape;539;g10d38182ee0_0_0"/>
          <p:cNvPicPr preferRelativeResize="0"/>
          <p:nvPr/>
        </p:nvPicPr>
        <p:blipFill rotWithShape="1">
          <a:blip r:embed="rId6">
            <a:alphaModFix/>
          </a:blip>
          <a:srcRect/>
          <a:stretch/>
        </p:blipFill>
        <p:spPr>
          <a:xfrm rot="1003659">
            <a:off x="6941403" y="264348"/>
            <a:ext cx="1562100" cy="1549400"/>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543"/>
        <p:cNvGrpSpPr/>
        <p:nvPr/>
      </p:nvGrpSpPr>
      <p:grpSpPr>
        <a:xfrm>
          <a:off x="0" y="0"/>
          <a:ext cx="0" cy="0"/>
          <a:chOff x="0" y="0"/>
          <a:chExt cx="0" cy="0"/>
        </a:xfrm>
      </p:grpSpPr>
      <p:sp>
        <p:nvSpPr>
          <p:cNvPr id="544" name="Google Shape;544;p7"/>
          <p:cNvSpPr txBox="1">
            <a:spLocks noGrp="1"/>
          </p:cNvSpPr>
          <p:nvPr>
            <p:ph type="ctrTitle"/>
          </p:nvPr>
        </p:nvSpPr>
        <p:spPr>
          <a:xfrm>
            <a:off x="171910" y="25243"/>
            <a:ext cx="9255554" cy="4747534"/>
          </a:xfrm>
          <a:prstGeom prst="rect">
            <a:avLst/>
          </a:prstGeom>
          <a:noFill/>
          <a:ln>
            <a:noFill/>
          </a:ln>
        </p:spPr>
        <p:txBody>
          <a:bodyPr spcFirstLastPara="1" wrap="square" lIns="0" tIns="0" rIns="0" bIns="0" anchor="t" anchorCtr="0">
            <a:noAutofit/>
          </a:bodyPr>
          <a:lstStyle/>
          <a:p>
            <a:pPr marL="0" lvl="0" indent="0" algn="l" rtl="0">
              <a:lnSpc>
                <a:spcPct val="150000"/>
              </a:lnSpc>
              <a:spcBef>
                <a:spcPts val="0"/>
              </a:spcBef>
              <a:spcAft>
                <a:spcPts val="0"/>
              </a:spcAft>
              <a:buClr>
                <a:schemeClr val="lt1"/>
              </a:buClr>
              <a:buSzPts val="3600"/>
              <a:buFont typeface="Arial"/>
              <a:buNone/>
            </a:pPr>
            <a:r>
              <a:rPr lang="nl-NL" sz="3600"/>
              <a:t>Doorstroom</a:t>
            </a:r>
            <a:endParaRPr sz="1700"/>
          </a:p>
        </p:txBody>
      </p:sp>
      <p:pic>
        <p:nvPicPr>
          <p:cNvPr id="545" name="Google Shape;545;p7"/>
          <p:cNvPicPr preferRelativeResize="0"/>
          <p:nvPr/>
        </p:nvPicPr>
        <p:blipFill rotWithShape="1">
          <a:blip r:embed="rId3">
            <a:alphaModFix/>
          </a:blip>
          <a:srcRect/>
          <a:stretch/>
        </p:blipFill>
        <p:spPr>
          <a:xfrm>
            <a:off x="923545" y="793637"/>
            <a:ext cx="7296911" cy="4017240"/>
          </a:xfrm>
          <a:prstGeom prst="rect">
            <a:avLst/>
          </a:prstGeom>
          <a:noFill/>
          <a:ln>
            <a:noFill/>
          </a:ln>
        </p:spPr>
      </p:pic>
      <p:pic>
        <p:nvPicPr>
          <p:cNvPr id="546" name="Google Shape;546;p7"/>
          <p:cNvPicPr preferRelativeResize="0"/>
          <p:nvPr/>
        </p:nvPicPr>
        <p:blipFill rotWithShape="1">
          <a:blip r:embed="rId4">
            <a:alphaModFix/>
          </a:blip>
          <a:srcRect/>
          <a:stretch/>
        </p:blipFill>
        <p:spPr>
          <a:xfrm>
            <a:off x="10" y="3848089"/>
            <a:ext cx="1676400" cy="1295400"/>
          </a:xfrm>
          <a:prstGeom prst="rect">
            <a:avLst/>
          </a:prstGeom>
          <a:noFill/>
          <a:ln>
            <a:noFill/>
          </a:ln>
        </p:spPr>
      </p:pic>
      <p:pic>
        <p:nvPicPr>
          <p:cNvPr id="547" name="Google Shape;547;p7"/>
          <p:cNvPicPr preferRelativeResize="0"/>
          <p:nvPr/>
        </p:nvPicPr>
        <p:blipFill rotWithShape="1">
          <a:blip r:embed="rId4">
            <a:alphaModFix/>
          </a:blip>
          <a:srcRect/>
          <a:stretch/>
        </p:blipFill>
        <p:spPr>
          <a:xfrm flipH="1">
            <a:off x="7467610" y="3848089"/>
            <a:ext cx="1676400" cy="1295400"/>
          </a:xfrm>
          <a:prstGeom prst="rect">
            <a:avLst/>
          </a:prstGeom>
          <a:noFill/>
          <a:ln>
            <a:noFill/>
          </a:ln>
        </p:spPr>
      </p:pic>
      <p:sp>
        <p:nvSpPr>
          <p:cNvPr id="548" name="Google Shape;548;p7"/>
          <p:cNvSpPr/>
          <p:nvPr/>
        </p:nvSpPr>
        <p:spPr>
          <a:xfrm>
            <a:off x="1425200" y="1339450"/>
            <a:ext cx="1607400" cy="835800"/>
          </a:xfrm>
          <a:prstGeom prst="rect">
            <a:avLst/>
          </a:prstGeom>
          <a:solidFill>
            <a:srgbClr val="A2C4C9"/>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552"/>
        <p:cNvGrpSpPr/>
        <p:nvPr/>
      </p:nvGrpSpPr>
      <p:grpSpPr>
        <a:xfrm>
          <a:off x="0" y="0"/>
          <a:ext cx="0" cy="0"/>
          <a:chOff x="0" y="0"/>
          <a:chExt cx="0" cy="0"/>
        </a:xfrm>
      </p:grpSpPr>
      <p:pic>
        <p:nvPicPr>
          <p:cNvPr id="553" name="Google Shape;553;p9" descr="Afbeelding met persoon, binnen, computer, kind&#10;&#10;Automatisch gegenereerde beschrijving"/>
          <p:cNvPicPr preferRelativeResize="0"/>
          <p:nvPr/>
        </p:nvPicPr>
        <p:blipFill rotWithShape="1">
          <a:blip r:embed="rId3">
            <a:alphaModFix/>
          </a:blip>
          <a:srcRect l="4700" r="4701"/>
          <a:stretch/>
        </p:blipFill>
        <p:spPr>
          <a:xfrm>
            <a:off x="4100512" y="1023887"/>
            <a:ext cx="5043487" cy="3123708"/>
          </a:xfrm>
          <a:prstGeom prst="rect">
            <a:avLst/>
          </a:prstGeom>
          <a:solidFill>
            <a:srgbClr val="D8D8D8"/>
          </a:solidFill>
          <a:ln>
            <a:noFill/>
          </a:ln>
        </p:spPr>
      </p:pic>
      <p:sp>
        <p:nvSpPr>
          <p:cNvPr id="554" name="Google Shape;554;p9"/>
          <p:cNvSpPr txBox="1">
            <a:spLocks noGrp="1"/>
          </p:cNvSpPr>
          <p:nvPr>
            <p:ph type="body" idx="1"/>
          </p:nvPr>
        </p:nvSpPr>
        <p:spPr>
          <a:xfrm>
            <a:off x="8751600" y="396670"/>
            <a:ext cx="392400" cy="1670400"/>
          </a:xfrm>
          <a:prstGeom prst="rect">
            <a:avLst/>
          </a:prstGeom>
          <a:blipFill rotWithShape="1">
            <a:blip r:embed="rId4">
              <a:alphaModFix/>
            </a:blip>
            <a:stretch>
              <a:fillRect l="144" r="-141"/>
            </a:stretch>
          </a:blipFill>
          <a:ln>
            <a:noFill/>
          </a:ln>
        </p:spPr>
        <p:txBody>
          <a:bodyPr spcFirstLastPara="1" wrap="square" lIns="0" tIns="0" rIns="0" bIns="0" anchor="t" anchorCtr="0">
            <a:noAutofit/>
          </a:bodyPr>
          <a:lstStyle/>
          <a:p>
            <a:pPr marL="0" lvl="0" indent="0" algn="l" rtl="0">
              <a:lnSpc>
                <a:spcPct val="166666"/>
              </a:lnSpc>
              <a:spcBef>
                <a:spcPts val="0"/>
              </a:spcBef>
              <a:spcAft>
                <a:spcPts val="0"/>
              </a:spcAft>
              <a:buClr>
                <a:schemeClr val="dk2"/>
              </a:buClr>
              <a:buSzPts val="1200"/>
              <a:buNone/>
            </a:pPr>
            <a:endParaRPr/>
          </a:p>
        </p:txBody>
      </p:sp>
      <p:sp>
        <p:nvSpPr>
          <p:cNvPr id="555" name="Google Shape;555;p9"/>
          <p:cNvSpPr txBox="1">
            <a:spLocks noGrp="1"/>
          </p:cNvSpPr>
          <p:nvPr>
            <p:ph type="title"/>
          </p:nvPr>
        </p:nvSpPr>
        <p:spPr>
          <a:xfrm>
            <a:off x="277792" y="357552"/>
            <a:ext cx="3822721" cy="4332492"/>
          </a:xfrm>
          <a:prstGeom prst="rect">
            <a:avLst/>
          </a:prstGeom>
          <a:noFill/>
          <a:ln>
            <a:noFill/>
          </a:ln>
        </p:spPr>
        <p:txBody>
          <a:bodyPr spcFirstLastPara="1" wrap="square" lIns="0" tIns="0" rIns="0" bIns="0" anchor="t" anchorCtr="0">
            <a:noAutofit/>
          </a:bodyPr>
          <a:lstStyle/>
          <a:p>
            <a:pPr marL="0" lvl="0" indent="0" algn="l" rtl="0">
              <a:lnSpc>
                <a:spcPct val="90000"/>
              </a:lnSpc>
              <a:spcBef>
                <a:spcPts val="0"/>
              </a:spcBef>
              <a:spcAft>
                <a:spcPts val="0"/>
              </a:spcAft>
              <a:buClr>
                <a:schemeClr val="lt1"/>
              </a:buClr>
              <a:buSzPts val="3700"/>
              <a:buFont typeface="Arial"/>
              <a:buNone/>
            </a:pPr>
            <a:r>
              <a:rPr lang="nl-NL"/>
              <a:t>Profielen vmbo-tl</a:t>
            </a:r>
            <a:br>
              <a:rPr lang="nl-NL"/>
            </a:br>
            <a:r>
              <a:rPr lang="nl-NL" sz="1700"/>
              <a:t> </a:t>
            </a:r>
            <a:br>
              <a:rPr lang="nl-NL" sz="1700"/>
            </a:br>
            <a:br>
              <a:rPr lang="nl-NL" sz="1600"/>
            </a:br>
            <a:r>
              <a:rPr lang="nl-NL" sz="1600"/>
              <a:t>- ECONOMIE:</a:t>
            </a:r>
            <a:br>
              <a:rPr lang="nl-NL" sz="1600"/>
            </a:br>
            <a:r>
              <a:rPr lang="nl-NL" sz="1600"/>
              <a:t>  economie + </a:t>
            </a:r>
            <a:r>
              <a:rPr lang="nl-NL" sz="1600" i="1">
                <a:solidFill>
                  <a:srgbClr val="CBC2FF"/>
                </a:solidFill>
              </a:rPr>
              <a:t>wi/Fa/Du</a:t>
            </a:r>
            <a:br>
              <a:rPr lang="nl-NL" sz="1600"/>
            </a:br>
            <a:br>
              <a:rPr lang="nl-NL" sz="1600"/>
            </a:br>
            <a:r>
              <a:rPr lang="nl-NL" sz="1600"/>
              <a:t>- ZORG EN WELZIJN</a:t>
            </a:r>
            <a:br>
              <a:rPr lang="nl-NL" sz="1600"/>
            </a:br>
            <a:r>
              <a:rPr lang="nl-NL" sz="1600"/>
              <a:t>  biologie + </a:t>
            </a:r>
            <a:r>
              <a:rPr lang="nl-NL" sz="1600" i="1">
                <a:solidFill>
                  <a:srgbClr val="CBC2FF"/>
                </a:solidFill>
              </a:rPr>
              <a:t>wi/gs/ak</a:t>
            </a:r>
            <a:br>
              <a:rPr lang="nl-NL" sz="1600" i="1"/>
            </a:br>
            <a:br>
              <a:rPr lang="nl-NL" sz="1600"/>
            </a:br>
            <a:r>
              <a:rPr lang="nl-NL" sz="1600"/>
              <a:t>- TECHNIEK</a:t>
            </a:r>
            <a:br>
              <a:rPr lang="nl-NL" sz="1600"/>
            </a:br>
            <a:r>
              <a:rPr lang="nl-NL" sz="1600"/>
              <a:t>  wiskunde + natuurkunde</a:t>
            </a:r>
            <a:br>
              <a:rPr lang="nl-NL" sz="1600"/>
            </a:br>
            <a:br>
              <a:rPr lang="nl-NL" sz="1600"/>
            </a:br>
            <a:r>
              <a:rPr lang="nl-NL" sz="1600"/>
              <a:t>- LANDBOUW</a:t>
            </a:r>
            <a:br>
              <a:rPr lang="nl-NL" sz="1600"/>
            </a:br>
            <a:r>
              <a:rPr lang="nl-NL" sz="1600"/>
              <a:t>  wiskunde + </a:t>
            </a:r>
            <a:r>
              <a:rPr lang="nl-NL" sz="1600" i="1">
                <a:solidFill>
                  <a:srgbClr val="CBC2FF"/>
                </a:solidFill>
              </a:rPr>
              <a:t>bi/na</a:t>
            </a:r>
            <a:br>
              <a:rPr lang="nl-NL" sz="1600"/>
            </a:br>
            <a:endParaRPr sz="1600"/>
          </a:p>
        </p:txBody>
      </p:sp>
      <p:pic>
        <p:nvPicPr>
          <p:cNvPr id="556" name="Google Shape;556;p9"/>
          <p:cNvPicPr preferRelativeResize="0"/>
          <p:nvPr/>
        </p:nvPicPr>
        <p:blipFill rotWithShape="1">
          <a:blip r:embed="rId5">
            <a:alphaModFix/>
          </a:blip>
          <a:srcRect/>
          <a:stretch/>
        </p:blipFill>
        <p:spPr>
          <a:xfrm>
            <a:off x="7848600" y="3889376"/>
            <a:ext cx="1295400" cy="800100"/>
          </a:xfrm>
          <a:prstGeom prst="rect">
            <a:avLst/>
          </a:prstGeom>
          <a:noFill/>
          <a:ln>
            <a:noFill/>
          </a:ln>
        </p:spPr>
      </p:pic>
      <p:sp>
        <p:nvSpPr>
          <p:cNvPr id="557" name="Google Shape;557;p9"/>
          <p:cNvSpPr txBox="1"/>
          <p:nvPr/>
        </p:nvSpPr>
        <p:spPr>
          <a:xfrm>
            <a:off x="564275" y="4781800"/>
            <a:ext cx="7979400" cy="4002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nl-NL" sz="1400" b="0" i="0" u="none" strike="noStrike" cap="none">
                <a:solidFill>
                  <a:srgbClr val="000000"/>
                </a:solidFill>
                <a:latin typeface="Arial"/>
                <a:ea typeface="Arial"/>
                <a:cs typeface="Arial"/>
                <a:sym typeface="Arial"/>
              </a:rPr>
              <a:t>LET OP: Profiel kies je in jaar 2 voor jaar 3, een overzicht van de verplichte vakken per profiel</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561"/>
        <p:cNvGrpSpPr/>
        <p:nvPr/>
      </p:nvGrpSpPr>
      <p:grpSpPr>
        <a:xfrm>
          <a:off x="0" y="0"/>
          <a:ext cx="0" cy="0"/>
          <a:chOff x="0" y="0"/>
          <a:chExt cx="0" cy="0"/>
        </a:xfrm>
      </p:grpSpPr>
      <p:pic>
        <p:nvPicPr>
          <p:cNvPr id="562" name="Google Shape;562;p15" descr="Afbeelding met persoon, binnen, tafel, person&#10;&#10;Automatisch gegenereerde beschrijving"/>
          <p:cNvPicPr preferRelativeResize="0"/>
          <p:nvPr/>
        </p:nvPicPr>
        <p:blipFill rotWithShape="1">
          <a:blip r:embed="rId3">
            <a:alphaModFix/>
          </a:blip>
          <a:srcRect t="6006" b="6006"/>
          <a:stretch/>
        </p:blipFill>
        <p:spPr>
          <a:xfrm>
            <a:off x="0" y="1521523"/>
            <a:ext cx="4571999" cy="2261419"/>
          </a:xfrm>
          <a:prstGeom prst="rect">
            <a:avLst/>
          </a:prstGeom>
          <a:solidFill>
            <a:srgbClr val="D8D8D8"/>
          </a:solidFill>
          <a:ln>
            <a:noFill/>
          </a:ln>
        </p:spPr>
      </p:pic>
      <p:sp>
        <p:nvSpPr>
          <p:cNvPr id="563" name="Google Shape;563;p15"/>
          <p:cNvSpPr txBox="1">
            <a:spLocks noGrp="1"/>
          </p:cNvSpPr>
          <p:nvPr>
            <p:ph type="body" idx="1"/>
          </p:nvPr>
        </p:nvSpPr>
        <p:spPr>
          <a:xfrm>
            <a:off x="4739150" y="556550"/>
            <a:ext cx="3840600" cy="4172700"/>
          </a:xfrm>
          <a:prstGeom prst="rect">
            <a:avLst/>
          </a:prstGeom>
          <a:noFill/>
          <a:ln>
            <a:noFill/>
          </a:ln>
        </p:spPr>
        <p:txBody>
          <a:bodyPr spcFirstLastPara="1" wrap="square" lIns="0" tIns="0" rIns="0" bIns="0" anchor="t" anchorCtr="0">
            <a:noAutofit/>
          </a:bodyPr>
          <a:lstStyle/>
          <a:p>
            <a:pPr marL="0" lvl="0" indent="0" algn="l" rtl="0">
              <a:lnSpc>
                <a:spcPct val="117647"/>
              </a:lnSpc>
              <a:spcBef>
                <a:spcPts val="0"/>
              </a:spcBef>
              <a:spcAft>
                <a:spcPts val="0"/>
              </a:spcAft>
              <a:buClr>
                <a:schemeClr val="dk2"/>
              </a:buClr>
              <a:buSzPts val="1700"/>
              <a:buNone/>
            </a:pPr>
            <a:r>
              <a:rPr lang="nl-NL"/>
              <a:t>  </a:t>
            </a:r>
            <a:br>
              <a:rPr lang="nl-NL"/>
            </a:br>
            <a:br>
              <a:rPr lang="nl-NL"/>
            </a:br>
            <a:endParaRPr/>
          </a:p>
          <a:p>
            <a:pPr marL="180000" lvl="0" indent="-72050" algn="l" rtl="0">
              <a:lnSpc>
                <a:spcPct val="117647"/>
              </a:lnSpc>
              <a:spcBef>
                <a:spcPts val="0"/>
              </a:spcBef>
              <a:spcAft>
                <a:spcPts val="0"/>
              </a:spcAft>
              <a:buClr>
                <a:schemeClr val="dk2"/>
              </a:buClr>
              <a:buSzPts val="1700"/>
              <a:buNone/>
            </a:pPr>
            <a:endParaRPr/>
          </a:p>
          <a:p>
            <a:pPr marL="180000" lvl="0" indent="-72050" algn="l" rtl="0">
              <a:lnSpc>
                <a:spcPct val="117647"/>
              </a:lnSpc>
              <a:spcBef>
                <a:spcPts val="0"/>
              </a:spcBef>
              <a:spcAft>
                <a:spcPts val="0"/>
              </a:spcAft>
              <a:buClr>
                <a:schemeClr val="dk2"/>
              </a:buClr>
              <a:buSzPts val="1700"/>
              <a:buNone/>
            </a:pPr>
            <a:endParaRPr/>
          </a:p>
          <a:p>
            <a:pPr marL="0" lvl="0" indent="0" algn="l" rtl="0">
              <a:lnSpc>
                <a:spcPct val="117647"/>
              </a:lnSpc>
              <a:spcBef>
                <a:spcPts val="0"/>
              </a:spcBef>
              <a:spcAft>
                <a:spcPts val="0"/>
              </a:spcAft>
              <a:buClr>
                <a:schemeClr val="dk2"/>
              </a:buClr>
              <a:buSzPts val="1700"/>
              <a:buNone/>
            </a:pPr>
            <a:r>
              <a:rPr lang="nl-NL"/>
              <a:t>- </a:t>
            </a:r>
            <a:r>
              <a:rPr lang="nl-NL" i="1"/>
              <a:t>Economie &amp; Maatschappij: </a:t>
            </a:r>
            <a:br>
              <a:rPr lang="nl-NL"/>
            </a:br>
            <a:r>
              <a:rPr lang="nl-NL"/>
              <a:t>  wiskunde A; economie; geschiedenis</a:t>
            </a:r>
            <a:br>
              <a:rPr lang="nl-NL"/>
            </a:br>
            <a:r>
              <a:rPr lang="nl-NL"/>
              <a:t>- </a:t>
            </a:r>
            <a:r>
              <a:rPr lang="nl-NL" i="1"/>
              <a:t>Cultuur &amp; Maatschappij: </a:t>
            </a:r>
            <a:br>
              <a:rPr lang="nl-NL"/>
            </a:br>
            <a:r>
              <a:rPr lang="nl-NL"/>
              <a:t>  geschiedenis; moderne vreemde taal</a:t>
            </a:r>
            <a:br>
              <a:rPr lang="nl-NL"/>
            </a:br>
            <a:r>
              <a:rPr lang="nl-NL"/>
              <a:t>- </a:t>
            </a:r>
            <a:r>
              <a:rPr lang="nl-NL" i="1"/>
              <a:t>Natuur &amp; Gezondheid:</a:t>
            </a:r>
            <a:r>
              <a:rPr lang="nl-NL"/>
              <a:t> </a:t>
            </a:r>
            <a:br>
              <a:rPr lang="nl-NL"/>
            </a:br>
            <a:r>
              <a:rPr lang="nl-NL"/>
              <a:t>  wiskunde A; biologie; scheikunde</a:t>
            </a:r>
            <a:br>
              <a:rPr lang="nl-NL"/>
            </a:br>
            <a:r>
              <a:rPr lang="nl-NL"/>
              <a:t>- </a:t>
            </a:r>
            <a:r>
              <a:rPr lang="nl-NL" i="1"/>
              <a:t>Natuur &amp; Techniek: </a:t>
            </a:r>
            <a:br>
              <a:rPr lang="nl-NL"/>
            </a:br>
            <a:r>
              <a:rPr lang="nl-NL"/>
              <a:t>  wiskunde B; natuurkunde; scheikunde</a:t>
            </a:r>
            <a:endParaRPr/>
          </a:p>
        </p:txBody>
      </p:sp>
      <p:pic>
        <p:nvPicPr>
          <p:cNvPr id="564" name="Google Shape;564;p15" descr="Afbeelding met tekst&#10;&#10;Automatisch gegenereerde beschrijving"/>
          <p:cNvPicPr preferRelativeResize="0"/>
          <p:nvPr/>
        </p:nvPicPr>
        <p:blipFill rotWithShape="1">
          <a:blip r:embed="rId4">
            <a:alphaModFix/>
          </a:blip>
          <a:srcRect/>
          <a:stretch/>
        </p:blipFill>
        <p:spPr>
          <a:xfrm>
            <a:off x="4104001" y="313892"/>
            <a:ext cx="736600" cy="850900"/>
          </a:xfrm>
          <a:prstGeom prst="rect">
            <a:avLst/>
          </a:prstGeom>
          <a:noFill/>
          <a:ln>
            <a:noFill/>
          </a:ln>
        </p:spPr>
      </p:pic>
      <p:pic>
        <p:nvPicPr>
          <p:cNvPr id="565" name="Google Shape;565;p15"/>
          <p:cNvPicPr preferRelativeResize="0"/>
          <p:nvPr/>
        </p:nvPicPr>
        <p:blipFill rotWithShape="1">
          <a:blip r:embed="rId5">
            <a:alphaModFix/>
          </a:blip>
          <a:srcRect/>
          <a:stretch/>
        </p:blipFill>
        <p:spPr>
          <a:xfrm>
            <a:off x="4840601" y="672867"/>
            <a:ext cx="3215148" cy="1327521"/>
          </a:xfrm>
          <a:prstGeom prst="rect">
            <a:avLst/>
          </a:prstGeom>
          <a:noFill/>
          <a:ln>
            <a:noFill/>
          </a:ln>
        </p:spPr>
      </p:pic>
      <p:sp>
        <p:nvSpPr>
          <p:cNvPr id="566" name="Google Shape;566;p15"/>
          <p:cNvSpPr/>
          <p:nvPr/>
        </p:nvSpPr>
        <p:spPr>
          <a:xfrm>
            <a:off x="501447" y="4255620"/>
            <a:ext cx="3602554" cy="353943"/>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700"/>
              <a:buFont typeface="Arial"/>
              <a:buNone/>
            </a:pPr>
            <a:r>
              <a:rPr lang="nl-NL" sz="1700" b="0" i="0" u="none" strike="noStrike" cap="none">
                <a:solidFill>
                  <a:schemeClr val="lt1"/>
                </a:solidFill>
                <a:latin typeface="Arial"/>
                <a:ea typeface="Arial"/>
                <a:cs typeface="Arial"/>
                <a:sym typeface="Arial"/>
              </a:rPr>
              <a:t>link: </a:t>
            </a:r>
            <a:r>
              <a:rPr lang="nl-NL" sz="1700" b="0" i="0" u="sng" strike="noStrike" cap="none">
                <a:solidFill>
                  <a:schemeClr val="lt1"/>
                </a:solidFill>
                <a:latin typeface="Arial"/>
                <a:ea typeface="Arial"/>
                <a:cs typeface="Arial"/>
                <a:sym typeface="Arial"/>
                <a:hlinkClick r:id="rId6">
                  <a:extLst>
                    <a:ext uri="{A12FA001-AC4F-418D-AE19-62706E023703}">
                      <ahyp:hlinkClr xmlns:ahyp="http://schemas.microsoft.com/office/drawing/2018/hyperlinkcolor" val="tx"/>
                    </a:ext>
                  </a:extLst>
                </a:hlinkClick>
              </a:rPr>
              <a:t>Profielen havo (site Rijksoverheid)</a:t>
            </a:r>
            <a:endParaRPr sz="1700" b="0" i="0" u="none" strike="noStrike" cap="none">
              <a:solidFill>
                <a:schemeClr val="lt1"/>
              </a:solidFill>
              <a:latin typeface="Arial"/>
              <a:ea typeface="Arial"/>
              <a:cs typeface="Arial"/>
              <a:sym typeface="Arial"/>
            </a:endParaRPr>
          </a:p>
        </p:txBody>
      </p:sp>
      <p:sp>
        <p:nvSpPr>
          <p:cNvPr id="567" name="Google Shape;567;p15"/>
          <p:cNvSpPr/>
          <p:nvPr/>
        </p:nvSpPr>
        <p:spPr>
          <a:xfrm>
            <a:off x="501447" y="225702"/>
            <a:ext cx="3602554" cy="1231106"/>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700"/>
              <a:buFont typeface="Arial"/>
              <a:buNone/>
            </a:pPr>
            <a:r>
              <a:rPr lang="nl-NL" sz="3700" b="0" i="0" u="none" strike="noStrike" cap="none">
                <a:solidFill>
                  <a:schemeClr val="lt1"/>
                </a:solidFill>
                <a:latin typeface="Arial"/>
                <a:ea typeface="Arial"/>
                <a:cs typeface="Arial"/>
                <a:sym typeface="Arial"/>
              </a:rPr>
              <a:t>Profielen havo bovenbouw</a:t>
            </a:r>
            <a:endParaRPr sz="3700" b="0" i="0" u="none" strike="noStrike" cap="none">
              <a:solidFill>
                <a:schemeClr val="lt1"/>
              </a:solidFill>
              <a:latin typeface="Arial"/>
              <a:ea typeface="Arial"/>
              <a:cs typeface="Arial"/>
              <a:sym typeface="Arial"/>
            </a:endParaRPr>
          </a:p>
        </p:txBody>
      </p:sp>
    </p:spTree>
  </p:cSld>
  <p:clrMapOvr>
    <a:masterClrMapping/>
  </p:clrMapOvr>
</p:sld>
</file>

<file path=ppt/theme/theme1.xml><?xml version="1.0" encoding="utf-8"?>
<a:theme xmlns:a="http://schemas.openxmlformats.org/drawingml/2006/main" name="Roncalli Mavo Groen">
  <a:themeElements>
    <a:clrScheme name="Roncalli mavo Groen">
      <a:dk1>
        <a:srgbClr val="000000"/>
      </a:dk1>
      <a:lt1>
        <a:srgbClr val="FFFFFF"/>
      </a:lt1>
      <a:dk2>
        <a:srgbClr val="00C48D"/>
      </a:dk2>
      <a:lt2>
        <a:srgbClr val="C2D5ED"/>
      </a:lt2>
      <a:accent1>
        <a:srgbClr val="00C48D"/>
      </a:accent1>
      <a:accent2>
        <a:srgbClr val="00E2D3"/>
      </a:accent2>
      <a:accent3>
        <a:srgbClr val="FFEA00"/>
      </a:accent3>
      <a:accent4>
        <a:srgbClr val="8068FF"/>
      </a:accent4>
      <a:accent5>
        <a:srgbClr val="FF6CB3"/>
      </a:accent5>
      <a:accent6>
        <a:srgbClr val="FF8000"/>
      </a:accent6>
      <a:hlink>
        <a:srgbClr val="000000"/>
      </a:hlink>
      <a:folHlink>
        <a:srgbClr val="0000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Roncalli Mavo Paars">
  <a:themeElements>
    <a:clrScheme name="Roncalli mavo Paars">
      <a:dk1>
        <a:srgbClr val="000000"/>
      </a:dk1>
      <a:lt1>
        <a:srgbClr val="FFFFFF"/>
      </a:lt1>
      <a:dk2>
        <a:srgbClr val="8068FF"/>
      </a:dk2>
      <a:lt2>
        <a:srgbClr val="C2D5ED"/>
      </a:lt2>
      <a:accent1>
        <a:srgbClr val="8068FF"/>
      </a:accent1>
      <a:accent2>
        <a:srgbClr val="FF6CB3"/>
      </a:accent2>
      <a:accent3>
        <a:srgbClr val="FF8000"/>
      </a:accent3>
      <a:accent4>
        <a:srgbClr val="00C48D"/>
      </a:accent4>
      <a:accent5>
        <a:srgbClr val="00E2D3"/>
      </a:accent5>
      <a:accent6>
        <a:srgbClr val="FFEA00"/>
      </a:accent6>
      <a:hlink>
        <a:srgbClr val="000000"/>
      </a:hlink>
      <a:folHlink>
        <a:srgbClr val="0000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Roncalli Mavo Oranje">
  <a:themeElements>
    <a:clrScheme name="Roncalli mavo Oranje">
      <a:dk1>
        <a:srgbClr val="000000"/>
      </a:dk1>
      <a:lt1>
        <a:srgbClr val="FFFFFF"/>
      </a:lt1>
      <a:dk2>
        <a:srgbClr val="FF8000"/>
      </a:dk2>
      <a:lt2>
        <a:srgbClr val="C2D5ED"/>
      </a:lt2>
      <a:accent1>
        <a:srgbClr val="FF8000"/>
      </a:accent1>
      <a:accent2>
        <a:srgbClr val="00C48D"/>
      </a:accent2>
      <a:accent3>
        <a:srgbClr val="00E2D3"/>
      </a:accent3>
      <a:accent4>
        <a:srgbClr val="FFEA00"/>
      </a:accent4>
      <a:accent5>
        <a:srgbClr val="8068FF"/>
      </a:accent5>
      <a:accent6>
        <a:srgbClr val="FF6CB3"/>
      </a:accent6>
      <a:hlink>
        <a:srgbClr val="000000"/>
      </a:hlink>
      <a:folHlink>
        <a:srgbClr val="0000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Roncalli Mavo Roze">
  <a:themeElements>
    <a:clrScheme name="Roncalli mavo Roze">
      <a:dk1>
        <a:srgbClr val="000000"/>
      </a:dk1>
      <a:lt1>
        <a:srgbClr val="FFFFFF"/>
      </a:lt1>
      <a:dk2>
        <a:srgbClr val="FF6CB3"/>
      </a:dk2>
      <a:lt2>
        <a:srgbClr val="C2D5ED"/>
      </a:lt2>
      <a:accent1>
        <a:srgbClr val="FF6CB3"/>
      </a:accent1>
      <a:accent2>
        <a:srgbClr val="FF8000"/>
      </a:accent2>
      <a:accent3>
        <a:srgbClr val="00C48D"/>
      </a:accent3>
      <a:accent4>
        <a:srgbClr val="00E2D3"/>
      </a:accent4>
      <a:accent5>
        <a:srgbClr val="FFEA00"/>
      </a:accent5>
      <a:accent6>
        <a:srgbClr val="8068FF"/>
      </a:accent6>
      <a:hlink>
        <a:srgbClr val="000000"/>
      </a:hlink>
      <a:folHlink>
        <a:srgbClr val="0000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Roncalli Mavo Roze">
  <a:themeElements>
    <a:clrScheme name="Roncalli mavo Roze">
      <a:dk1>
        <a:srgbClr val="000000"/>
      </a:dk1>
      <a:lt1>
        <a:srgbClr val="FFFFFF"/>
      </a:lt1>
      <a:dk2>
        <a:srgbClr val="FF6CB3"/>
      </a:dk2>
      <a:lt2>
        <a:srgbClr val="C2D5ED"/>
      </a:lt2>
      <a:accent1>
        <a:srgbClr val="FF6CB3"/>
      </a:accent1>
      <a:accent2>
        <a:srgbClr val="FF8000"/>
      </a:accent2>
      <a:accent3>
        <a:srgbClr val="00C48D"/>
      </a:accent3>
      <a:accent4>
        <a:srgbClr val="00E2D3"/>
      </a:accent4>
      <a:accent5>
        <a:srgbClr val="FFEA00"/>
      </a:accent5>
      <a:accent6>
        <a:srgbClr val="8068FF"/>
      </a:accent6>
      <a:hlink>
        <a:srgbClr val="000000"/>
      </a:hlink>
      <a:folHlink>
        <a:srgbClr val="0000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491</Words>
  <Application>Microsoft Macintosh PowerPoint</Application>
  <PresentationFormat>Diavoorstelling (16:9)</PresentationFormat>
  <Paragraphs>91</Paragraphs>
  <Slides>12</Slides>
  <Notes>12</Notes>
  <HiddenSlides>0</HiddenSlides>
  <MMClips>0</MMClips>
  <ScaleCrop>false</ScaleCrop>
  <HeadingPairs>
    <vt:vector size="6" baseType="variant">
      <vt:variant>
        <vt:lpstr>Gebruikte lettertypen</vt:lpstr>
      </vt:variant>
      <vt:variant>
        <vt:i4>2</vt:i4>
      </vt:variant>
      <vt:variant>
        <vt:lpstr>Thema</vt:lpstr>
      </vt:variant>
      <vt:variant>
        <vt:i4>5</vt:i4>
      </vt:variant>
      <vt:variant>
        <vt:lpstr>Diatitels</vt:lpstr>
      </vt:variant>
      <vt:variant>
        <vt:i4>12</vt:i4>
      </vt:variant>
    </vt:vector>
  </HeadingPairs>
  <TitlesOfParts>
    <vt:vector size="19" baseType="lpstr">
      <vt:lpstr>Arial</vt:lpstr>
      <vt:lpstr>Calibri</vt:lpstr>
      <vt:lpstr>Roncalli Mavo Groen</vt:lpstr>
      <vt:lpstr>Roncalli Mavo Paars</vt:lpstr>
      <vt:lpstr>Roncalli Mavo Oranje</vt:lpstr>
      <vt:lpstr>Roncalli Mavo Roze</vt:lpstr>
      <vt:lpstr>Roncalli Mavo Roze</vt:lpstr>
      <vt:lpstr>Presentatie vakkenpakketkeuze   klas 1 → 2 Roncalli Mavo</vt:lpstr>
      <vt:lpstr>Welkom</vt:lpstr>
      <vt:lpstr>Inhoudsopgave Vakkenkeuze klas 2 Frans in het rooster Profielen vmbo-tl Profielen havo Belangrijke data &amp; tijdpad Formulier vakkenpakketkeuze Vragenronde </vt:lpstr>
      <vt:lpstr>Je krijgt in Leerjaar 2 </vt:lpstr>
      <vt:lpstr>Frans in het rooster In februari krijgen de brugklassen die geen Frans hebben proeflessen Frans in het rooster.  Dit is om de sfeer van Frans lessen te proeven  Advies: 1 taal + ak/gs in vakkenkeuze gevolg &gt; meer opties voor later       </vt:lpstr>
      <vt:lpstr>Denk bij je keuze ook hieraan: Wat vind ik leuk, wat zijn mijn interesses? (Wat doe je bijvoorbeeld in je vrije tijd?) Wat zijn mijn talenten? (Wat heb je bijvoorbeeld gedaan waar je trots op bent?) Wat voor type ben ik? (Welke kenmerken heb je: behulpzaam, praktisch, stressbestendig…) Wat voor vakken vind ik interessant?   Loopbaan oriëntatie begeleiding (LOB) dossier, Tijdens mentorlessen zullen hier de komende weken opdrachten over gemaakt worden.</vt:lpstr>
      <vt:lpstr>Doorstroom</vt:lpstr>
      <vt:lpstr>Profielen vmbo-tl    - ECONOMIE:   economie + wi/Fa/Du  - ZORG EN WELZIJN   biologie + wi/gs/ak  - TECHNIEK   wiskunde + natuurkunde  - LANDBOUW   wiskunde + bi/na </vt:lpstr>
      <vt:lpstr>PowerPoint-presentatie</vt:lpstr>
      <vt:lpstr>Belangrijke data &amp; Tijdpad</vt:lpstr>
      <vt:lpstr>Formulier vakkenpakketkeuze</vt:lpstr>
      <vt:lpstr>Vragen?</vt:lpstr>
    </vt:vector>
  </TitlesOfParts>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Presentatie vakkenpakketkeuze   klas 1 → 2 Roncalli Mavo</dc:title>
  <dc:creator>Gebruiker</dc:creator>
  <cp:lastModifiedBy>Microsoft Office User</cp:lastModifiedBy>
  <cp:revision>1</cp:revision>
  <dcterms:created xsi:type="dcterms:W3CDTF">2020-10-28T19:47:59Z</dcterms:created>
  <dcterms:modified xsi:type="dcterms:W3CDTF">2024-01-23T15:51:38Z</dcterms:modified>
</cp:coreProperties>
</file>