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707" r:id="rId5"/>
    <p:sldMasterId id="2147483723" r:id="rId6"/>
    <p:sldMasterId id="2147483739" r:id="rId7"/>
    <p:sldMasterId id="2147483753" r:id="rId8"/>
    <p:sldMasterId id="2147483767" r:id="rId9"/>
  </p:sldMasterIdLst>
  <p:notesMasterIdLst>
    <p:notesMasterId r:id="rId33"/>
  </p:notesMasterIdLst>
  <p:sldIdLst>
    <p:sldId id="273" r:id="rId10"/>
    <p:sldId id="316" r:id="rId11"/>
    <p:sldId id="292" r:id="rId12"/>
    <p:sldId id="299" r:id="rId13"/>
    <p:sldId id="293" r:id="rId14"/>
    <p:sldId id="304" r:id="rId15"/>
    <p:sldId id="303" r:id="rId16"/>
    <p:sldId id="274" r:id="rId17"/>
    <p:sldId id="275" r:id="rId18"/>
    <p:sldId id="317" r:id="rId19"/>
    <p:sldId id="298" r:id="rId20"/>
    <p:sldId id="300" r:id="rId21"/>
    <p:sldId id="313" r:id="rId22"/>
    <p:sldId id="311" r:id="rId23"/>
    <p:sldId id="318" r:id="rId24"/>
    <p:sldId id="319" r:id="rId25"/>
    <p:sldId id="301" r:id="rId26"/>
    <p:sldId id="302" r:id="rId27"/>
    <p:sldId id="287" r:id="rId28"/>
    <p:sldId id="310" r:id="rId29"/>
    <p:sldId id="312" r:id="rId30"/>
    <p:sldId id="309" r:id="rId31"/>
    <p:sldId id="315" r:id="rId32"/>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2FE95-2778-975E-DF62-B454F246AFB1}" name="Özlem Firat" initials="ÖF" userId="S::OFirat@lmc-vo.nl::d9a428ce-ec32-48a4-8d59-5cb17e655d6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103CE4-D19F-4393-BE20-B07545C55E40}" v="12" dt="2023-09-04T14:11:27.171"/>
  </p1510:revLst>
</p1510:revInfo>
</file>

<file path=ppt/tableStyles.xml><?xml version="1.0" encoding="utf-8"?>
<a:tblStyleLst xmlns:a="http://schemas.openxmlformats.org/drawingml/2006/main" def="{5C22544A-7EE6-4342-B048-85BDC9FD1C3A}">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6327"/>
  </p:normalViewPr>
  <p:slideViewPr>
    <p:cSldViewPr snapToGrid="0" snapToObjects="1">
      <p:cViewPr varScale="1">
        <p:scale>
          <a:sx n="103" d="100"/>
          <a:sy n="103" d="100"/>
        </p:scale>
        <p:origin x="82"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Özlem Firat" userId="d9a428ce-ec32-48a4-8d59-5cb17e655d68" providerId="ADAL" clId="{21103CE4-D19F-4393-BE20-B07545C55E40}"/>
    <pc:docChg chg="undo custSel addSld delSld modSld">
      <pc:chgData name="Özlem Firat" userId="d9a428ce-ec32-48a4-8d59-5cb17e655d68" providerId="ADAL" clId="{21103CE4-D19F-4393-BE20-B07545C55E40}" dt="2023-09-11T06:53:54.942" v="1754"/>
      <pc:docMkLst>
        <pc:docMk/>
      </pc:docMkLst>
      <pc:sldChg chg="modSp mod">
        <pc:chgData name="Özlem Firat" userId="d9a428ce-ec32-48a4-8d59-5cb17e655d68" providerId="ADAL" clId="{21103CE4-D19F-4393-BE20-B07545C55E40}" dt="2023-09-04T10:53:09.813" v="4" actId="20577"/>
        <pc:sldMkLst>
          <pc:docMk/>
          <pc:sldMk cId="1660756219" sldId="273"/>
        </pc:sldMkLst>
        <pc:spChg chg="mod">
          <ac:chgData name="Özlem Firat" userId="d9a428ce-ec32-48a4-8d59-5cb17e655d68" providerId="ADAL" clId="{21103CE4-D19F-4393-BE20-B07545C55E40}" dt="2023-09-04T10:53:09.813" v="4" actId="20577"/>
          <ac:spMkLst>
            <pc:docMk/>
            <pc:sldMk cId="1660756219" sldId="273"/>
            <ac:spMk id="2" creationId="{21F5992C-CD6C-3A4D-8A20-CB342D0CB5B5}"/>
          </ac:spMkLst>
        </pc:spChg>
      </pc:sldChg>
      <pc:sldChg chg="modSp mod">
        <pc:chgData name="Özlem Firat" userId="d9a428ce-ec32-48a4-8d59-5cb17e655d68" providerId="ADAL" clId="{21103CE4-D19F-4393-BE20-B07545C55E40}" dt="2023-09-04T14:14:23.086" v="1608" actId="20577"/>
        <pc:sldMkLst>
          <pc:docMk/>
          <pc:sldMk cId="3249363626" sldId="275"/>
        </pc:sldMkLst>
        <pc:spChg chg="mod">
          <ac:chgData name="Özlem Firat" userId="d9a428ce-ec32-48a4-8d59-5cb17e655d68" providerId="ADAL" clId="{21103CE4-D19F-4393-BE20-B07545C55E40}" dt="2023-09-04T14:14:23.086" v="1608" actId="20577"/>
          <ac:spMkLst>
            <pc:docMk/>
            <pc:sldMk cId="3249363626" sldId="275"/>
            <ac:spMk id="3" creationId="{76FEF13B-05F7-5641-A1C9-23AB08967E2C}"/>
          </ac:spMkLst>
        </pc:spChg>
        <pc:spChg chg="mod">
          <ac:chgData name="Özlem Firat" userId="d9a428ce-ec32-48a4-8d59-5cb17e655d68" providerId="ADAL" clId="{21103CE4-D19F-4393-BE20-B07545C55E40}" dt="2023-09-04T10:56:18.269" v="132" actId="20577"/>
          <ac:spMkLst>
            <pc:docMk/>
            <pc:sldMk cId="3249363626" sldId="275"/>
            <ac:spMk id="4" creationId="{28255773-57E1-DA49-9FDC-06E83819D061}"/>
          </ac:spMkLst>
        </pc:spChg>
      </pc:sldChg>
      <pc:sldChg chg="modSp mod">
        <pc:chgData name="Özlem Firat" userId="d9a428ce-ec32-48a4-8d59-5cb17e655d68" providerId="ADAL" clId="{21103CE4-D19F-4393-BE20-B07545C55E40}" dt="2023-09-11T06:53:26.369" v="1745" actId="20577"/>
        <pc:sldMkLst>
          <pc:docMk/>
          <pc:sldMk cId="2281076268" sldId="292"/>
        </pc:sldMkLst>
        <pc:spChg chg="mod">
          <ac:chgData name="Özlem Firat" userId="d9a428ce-ec32-48a4-8d59-5cb17e655d68" providerId="ADAL" clId="{21103CE4-D19F-4393-BE20-B07545C55E40}" dt="2023-09-11T06:53:26.369" v="1745" actId="20577"/>
          <ac:spMkLst>
            <pc:docMk/>
            <pc:sldMk cId="2281076268" sldId="292"/>
            <ac:spMk id="2" creationId="{4EEFC479-8AF3-FD45-8CB5-10F99902A202}"/>
          </ac:spMkLst>
        </pc:spChg>
      </pc:sldChg>
      <pc:sldChg chg="modSp mod">
        <pc:chgData name="Özlem Firat" userId="d9a428ce-ec32-48a4-8d59-5cb17e655d68" providerId="ADAL" clId="{21103CE4-D19F-4393-BE20-B07545C55E40}" dt="2023-09-04T10:54:48.537" v="78" actId="20577"/>
        <pc:sldMkLst>
          <pc:docMk/>
          <pc:sldMk cId="4198029526" sldId="293"/>
        </pc:sldMkLst>
        <pc:spChg chg="mod">
          <ac:chgData name="Özlem Firat" userId="d9a428ce-ec32-48a4-8d59-5cb17e655d68" providerId="ADAL" clId="{21103CE4-D19F-4393-BE20-B07545C55E40}" dt="2023-09-04T10:54:41.146" v="76" actId="20577"/>
          <ac:spMkLst>
            <pc:docMk/>
            <pc:sldMk cId="4198029526" sldId="293"/>
            <ac:spMk id="2" creationId="{F6C3AED6-3B8B-0A4E-B50B-AEF34485C891}"/>
          </ac:spMkLst>
        </pc:spChg>
        <pc:spChg chg="mod">
          <ac:chgData name="Özlem Firat" userId="d9a428ce-ec32-48a4-8d59-5cb17e655d68" providerId="ADAL" clId="{21103CE4-D19F-4393-BE20-B07545C55E40}" dt="2023-09-04T10:54:48.537" v="78" actId="20577"/>
          <ac:spMkLst>
            <pc:docMk/>
            <pc:sldMk cId="4198029526" sldId="293"/>
            <ac:spMk id="3" creationId="{00000000-0000-0000-0000-000000000000}"/>
          </ac:spMkLst>
        </pc:spChg>
      </pc:sldChg>
      <pc:sldChg chg="addSp delSp modSp mod">
        <pc:chgData name="Özlem Firat" userId="d9a428ce-ec32-48a4-8d59-5cb17e655d68" providerId="ADAL" clId="{21103CE4-D19F-4393-BE20-B07545C55E40}" dt="2023-09-04T13:54:02.438" v="1568" actId="20577"/>
        <pc:sldMkLst>
          <pc:docMk/>
          <pc:sldMk cId="2480688163" sldId="298"/>
        </pc:sldMkLst>
        <pc:spChg chg="mod">
          <ac:chgData name="Özlem Firat" userId="d9a428ce-ec32-48a4-8d59-5cb17e655d68" providerId="ADAL" clId="{21103CE4-D19F-4393-BE20-B07545C55E40}" dt="2023-09-04T13:54:02.438" v="1568" actId="20577"/>
          <ac:spMkLst>
            <pc:docMk/>
            <pc:sldMk cId="2480688163" sldId="298"/>
            <ac:spMk id="3" creationId="{00000000-0000-0000-0000-000000000000}"/>
          </ac:spMkLst>
        </pc:spChg>
        <pc:spChg chg="mod">
          <ac:chgData name="Özlem Firat" userId="d9a428ce-ec32-48a4-8d59-5cb17e655d68" providerId="ADAL" clId="{21103CE4-D19F-4393-BE20-B07545C55E40}" dt="2023-09-04T13:53:33.781" v="1559" actId="20577"/>
          <ac:spMkLst>
            <pc:docMk/>
            <pc:sldMk cId="2480688163" sldId="298"/>
            <ac:spMk id="4" creationId="{00000000-0000-0000-0000-000000000000}"/>
          </ac:spMkLst>
        </pc:spChg>
        <pc:spChg chg="add del mod">
          <ac:chgData name="Özlem Firat" userId="d9a428ce-ec32-48a4-8d59-5cb17e655d68" providerId="ADAL" clId="{21103CE4-D19F-4393-BE20-B07545C55E40}" dt="2023-09-04T13:53:47.226" v="1561" actId="478"/>
          <ac:spMkLst>
            <pc:docMk/>
            <pc:sldMk cId="2480688163" sldId="298"/>
            <ac:spMk id="5" creationId="{4A04CDB0-1653-21E0-8A7A-E85D22195A29}"/>
          </ac:spMkLst>
        </pc:spChg>
        <pc:spChg chg="del mod">
          <ac:chgData name="Özlem Firat" userId="d9a428ce-ec32-48a4-8d59-5cb17e655d68" providerId="ADAL" clId="{21103CE4-D19F-4393-BE20-B07545C55E40}" dt="2023-09-04T13:53:21.413" v="1557" actId="478"/>
          <ac:spMkLst>
            <pc:docMk/>
            <pc:sldMk cId="2480688163" sldId="298"/>
            <ac:spMk id="6" creationId="{00000000-0000-0000-0000-000000000000}"/>
          </ac:spMkLst>
        </pc:spChg>
      </pc:sldChg>
      <pc:sldChg chg="modSp mod">
        <pc:chgData name="Özlem Firat" userId="d9a428ce-ec32-48a4-8d59-5cb17e655d68" providerId="ADAL" clId="{21103CE4-D19F-4393-BE20-B07545C55E40}" dt="2023-09-04T10:54:07.383" v="46" actId="20577"/>
        <pc:sldMkLst>
          <pc:docMk/>
          <pc:sldMk cId="538856791" sldId="299"/>
        </pc:sldMkLst>
        <pc:spChg chg="mod">
          <ac:chgData name="Özlem Firat" userId="d9a428ce-ec32-48a4-8d59-5cb17e655d68" providerId="ADAL" clId="{21103CE4-D19F-4393-BE20-B07545C55E40}" dt="2023-09-04T10:54:07.383" v="46" actId="20577"/>
          <ac:spMkLst>
            <pc:docMk/>
            <pc:sldMk cId="538856791" sldId="299"/>
            <ac:spMk id="3" creationId="{00000000-0000-0000-0000-000000000000}"/>
          </ac:spMkLst>
        </pc:spChg>
      </pc:sldChg>
      <pc:sldChg chg="delSp modSp mod">
        <pc:chgData name="Özlem Firat" userId="d9a428ce-ec32-48a4-8d59-5cb17e655d68" providerId="ADAL" clId="{21103CE4-D19F-4393-BE20-B07545C55E40}" dt="2023-09-04T13:58:17.811" v="1573" actId="6549"/>
        <pc:sldMkLst>
          <pc:docMk/>
          <pc:sldMk cId="2005433073" sldId="300"/>
        </pc:sldMkLst>
        <pc:spChg chg="mod">
          <ac:chgData name="Özlem Firat" userId="d9a428ce-ec32-48a4-8d59-5cb17e655d68" providerId="ADAL" clId="{21103CE4-D19F-4393-BE20-B07545C55E40}" dt="2023-09-04T13:58:17.811" v="1573" actId="6549"/>
          <ac:spMkLst>
            <pc:docMk/>
            <pc:sldMk cId="2005433073" sldId="300"/>
            <ac:spMk id="3" creationId="{00000000-0000-0000-0000-000000000000}"/>
          </ac:spMkLst>
        </pc:spChg>
        <pc:picChg chg="del">
          <ac:chgData name="Özlem Firat" userId="d9a428ce-ec32-48a4-8d59-5cb17e655d68" providerId="ADAL" clId="{21103CE4-D19F-4393-BE20-B07545C55E40}" dt="2023-09-04T13:58:14.299" v="1572" actId="478"/>
          <ac:picMkLst>
            <pc:docMk/>
            <pc:sldMk cId="2005433073" sldId="300"/>
            <ac:picMk id="6" creationId="{00000000-0000-0000-0000-000000000000}"/>
          </ac:picMkLst>
        </pc:picChg>
        <pc:picChg chg="del">
          <ac:chgData name="Özlem Firat" userId="d9a428ce-ec32-48a4-8d59-5cb17e655d68" providerId="ADAL" clId="{21103CE4-D19F-4393-BE20-B07545C55E40}" dt="2023-09-04T13:58:12.663" v="1570" actId="478"/>
          <ac:picMkLst>
            <pc:docMk/>
            <pc:sldMk cId="2005433073" sldId="300"/>
            <ac:picMk id="12" creationId="{81542E2F-3D7E-CB4F-83F8-D1BACFF1A1F9}"/>
          </ac:picMkLst>
        </pc:picChg>
        <pc:picChg chg="del">
          <ac:chgData name="Özlem Firat" userId="d9a428ce-ec32-48a4-8d59-5cb17e655d68" providerId="ADAL" clId="{21103CE4-D19F-4393-BE20-B07545C55E40}" dt="2023-09-04T13:58:13.446" v="1571" actId="478"/>
          <ac:picMkLst>
            <pc:docMk/>
            <pc:sldMk cId="2005433073" sldId="300"/>
            <ac:picMk id="14" creationId="{94814517-F086-474C-B17E-7B324177FC0D}"/>
          </ac:picMkLst>
        </pc:picChg>
      </pc:sldChg>
      <pc:sldChg chg="modSp mod">
        <pc:chgData name="Özlem Firat" userId="d9a428ce-ec32-48a4-8d59-5cb17e655d68" providerId="ADAL" clId="{21103CE4-D19F-4393-BE20-B07545C55E40}" dt="2023-09-04T11:46:12.315" v="134" actId="27636"/>
        <pc:sldMkLst>
          <pc:docMk/>
          <pc:sldMk cId="284981337" sldId="301"/>
        </pc:sldMkLst>
        <pc:spChg chg="mod">
          <ac:chgData name="Özlem Firat" userId="d9a428ce-ec32-48a4-8d59-5cb17e655d68" providerId="ADAL" clId="{21103CE4-D19F-4393-BE20-B07545C55E40}" dt="2023-09-04T11:46:12.315" v="134" actId="27636"/>
          <ac:spMkLst>
            <pc:docMk/>
            <pc:sldMk cId="284981337" sldId="301"/>
            <ac:spMk id="3" creationId="{00000000-0000-0000-0000-000000000000}"/>
          </ac:spMkLst>
        </pc:spChg>
      </pc:sldChg>
      <pc:sldChg chg="addSp delSp modSp mod">
        <pc:chgData name="Özlem Firat" userId="d9a428ce-ec32-48a4-8d59-5cb17e655d68" providerId="ADAL" clId="{21103CE4-D19F-4393-BE20-B07545C55E40}" dt="2023-09-04T14:11:29.847" v="1595" actId="1076"/>
        <pc:sldMkLst>
          <pc:docMk/>
          <pc:sldMk cId="953080983" sldId="302"/>
        </pc:sldMkLst>
        <pc:picChg chg="mod">
          <ac:chgData name="Özlem Firat" userId="d9a428ce-ec32-48a4-8d59-5cb17e655d68" providerId="ADAL" clId="{21103CE4-D19F-4393-BE20-B07545C55E40}" dt="2023-09-04T14:10:48.004" v="1589" actId="1076"/>
          <ac:picMkLst>
            <pc:docMk/>
            <pc:sldMk cId="953080983" sldId="302"/>
            <ac:picMk id="3" creationId="{1CC38E20-8B5C-474C-96DD-29EBE7202DD4}"/>
          </ac:picMkLst>
        </pc:picChg>
        <pc:picChg chg="del">
          <ac:chgData name="Özlem Firat" userId="d9a428ce-ec32-48a4-8d59-5cb17e655d68" providerId="ADAL" clId="{21103CE4-D19F-4393-BE20-B07545C55E40}" dt="2023-09-04T14:11:20.637" v="1590" actId="478"/>
          <ac:picMkLst>
            <pc:docMk/>
            <pc:sldMk cId="953080983" sldId="302"/>
            <ac:picMk id="4" creationId="{00000000-0000-0000-0000-000000000000}"/>
          </ac:picMkLst>
        </pc:picChg>
        <pc:picChg chg="add del mod">
          <ac:chgData name="Özlem Firat" userId="d9a428ce-ec32-48a4-8d59-5cb17e655d68" providerId="ADAL" clId="{21103CE4-D19F-4393-BE20-B07545C55E40}" dt="2023-09-04T14:07:51.403" v="1578" actId="478"/>
          <ac:picMkLst>
            <pc:docMk/>
            <pc:sldMk cId="953080983" sldId="302"/>
            <ac:picMk id="7" creationId="{337CAB8C-0A79-4A3A-DBFF-E02BA07E79FD}"/>
          </ac:picMkLst>
        </pc:picChg>
        <pc:picChg chg="add del mod">
          <ac:chgData name="Özlem Firat" userId="d9a428ce-ec32-48a4-8d59-5cb17e655d68" providerId="ADAL" clId="{21103CE4-D19F-4393-BE20-B07545C55E40}" dt="2023-09-04T14:09:00.577" v="1583" actId="478"/>
          <ac:picMkLst>
            <pc:docMk/>
            <pc:sldMk cId="953080983" sldId="302"/>
            <ac:picMk id="9" creationId="{8E2DE342-5BF1-E8C7-88C7-A749F585C2B0}"/>
          </ac:picMkLst>
        </pc:picChg>
        <pc:picChg chg="add del mod ord">
          <ac:chgData name="Özlem Firat" userId="d9a428ce-ec32-48a4-8d59-5cb17e655d68" providerId="ADAL" clId="{21103CE4-D19F-4393-BE20-B07545C55E40}" dt="2023-09-04T14:11:22.789" v="1591" actId="478"/>
          <ac:picMkLst>
            <pc:docMk/>
            <pc:sldMk cId="953080983" sldId="302"/>
            <ac:picMk id="11" creationId="{42539F8C-CC27-C7B0-A6DB-F652DD67647E}"/>
          </ac:picMkLst>
        </pc:picChg>
        <pc:picChg chg="add mod">
          <ac:chgData name="Özlem Firat" userId="d9a428ce-ec32-48a4-8d59-5cb17e655d68" providerId="ADAL" clId="{21103CE4-D19F-4393-BE20-B07545C55E40}" dt="2023-09-04T14:11:29.847" v="1595" actId="1076"/>
          <ac:picMkLst>
            <pc:docMk/>
            <pc:sldMk cId="953080983" sldId="302"/>
            <ac:picMk id="13" creationId="{41F23DDE-DD7B-205A-D0C1-FD75E3B24B85}"/>
          </ac:picMkLst>
        </pc:picChg>
      </pc:sldChg>
      <pc:sldChg chg="modSp mod">
        <pc:chgData name="Özlem Firat" userId="d9a428ce-ec32-48a4-8d59-5cb17e655d68" providerId="ADAL" clId="{21103CE4-D19F-4393-BE20-B07545C55E40}" dt="2023-09-11T06:53:40.115" v="1753" actId="20577"/>
        <pc:sldMkLst>
          <pc:docMk/>
          <pc:sldMk cId="1482207646" sldId="304"/>
        </pc:sldMkLst>
        <pc:spChg chg="mod">
          <ac:chgData name="Özlem Firat" userId="d9a428ce-ec32-48a4-8d59-5cb17e655d68" providerId="ADAL" clId="{21103CE4-D19F-4393-BE20-B07545C55E40}" dt="2023-09-11T06:53:40.115" v="1753" actId="20577"/>
          <ac:spMkLst>
            <pc:docMk/>
            <pc:sldMk cId="1482207646" sldId="304"/>
            <ac:spMk id="4" creationId="{00000000-0000-0000-0000-000000000000}"/>
          </ac:spMkLst>
        </pc:spChg>
      </pc:sldChg>
      <pc:sldChg chg="modSp mod">
        <pc:chgData name="Özlem Firat" userId="d9a428ce-ec32-48a4-8d59-5cb17e655d68" providerId="ADAL" clId="{21103CE4-D19F-4393-BE20-B07545C55E40}" dt="2023-09-04T14:12:03.366" v="1598" actId="20577"/>
        <pc:sldMkLst>
          <pc:docMk/>
          <pc:sldMk cId="271813459" sldId="310"/>
        </pc:sldMkLst>
        <pc:spChg chg="mod">
          <ac:chgData name="Özlem Firat" userId="d9a428ce-ec32-48a4-8d59-5cb17e655d68" providerId="ADAL" clId="{21103CE4-D19F-4393-BE20-B07545C55E40}" dt="2023-09-04T14:12:03.366" v="1598" actId="20577"/>
          <ac:spMkLst>
            <pc:docMk/>
            <pc:sldMk cId="271813459" sldId="310"/>
            <ac:spMk id="6" creationId="{00000000-0000-0000-0000-000000000000}"/>
          </ac:spMkLst>
        </pc:spChg>
      </pc:sldChg>
      <pc:sldChg chg="addSp modSp mod">
        <pc:chgData name="Özlem Firat" userId="d9a428ce-ec32-48a4-8d59-5cb17e655d68" providerId="ADAL" clId="{21103CE4-D19F-4393-BE20-B07545C55E40}" dt="2023-09-04T13:37:02.161" v="723" actId="113"/>
        <pc:sldMkLst>
          <pc:docMk/>
          <pc:sldMk cId="899726561" sldId="311"/>
        </pc:sldMkLst>
        <pc:spChg chg="add mod">
          <ac:chgData name="Özlem Firat" userId="d9a428ce-ec32-48a4-8d59-5cb17e655d68" providerId="ADAL" clId="{21103CE4-D19F-4393-BE20-B07545C55E40}" dt="2023-09-04T13:36:53.115" v="719" actId="113"/>
          <ac:spMkLst>
            <pc:docMk/>
            <pc:sldMk cId="899726561" sldId="311"/>
            <ac:spMk id="2" creationId="{204BBD1E-A391-D1B0-78F4-BFEA2BB3A940}"/>
          </ac:spMkLst>
        </pc:spChg>
        <pc:spChg chg="mod">
          <ac:chgData name="Özlem Firat" userId="d9a428ce-ec32-48a4-8d59-5cb17e655d68" providerId="ADAL" clId="{21103CE4-D19F-4393-BE20-B07545C55E40}" dt="2023-09-04T13:33:21.780" v="284" actId="14100"/>
          <ac:spMkLst>
            <pc:docMk/>
            <pc:sldMk cId="899726561" sldId="311"/>
            <ac:spMk id="3" creationId="{00000000-0000-0000-0000-000000000000}"/>
          </ac:spMkLst>
        </pc:spChg>
        <pc:spChg chg="add mod">
          <ac:chgData name="Özlem Firat" userId="d9a428ce-ec32-48a4-8d59-5cb17e655d68" providerId="ADAL" clId="{21103CE4-D19F-4393-BE20-B07545C55E40}" dt="2023-09-04T13:36:58.259" v="721" actId="113"/>
          <ac:spMkLst>
            <pc:docMk/>
            <pc:sldMk cId="899726561" sldId="311"/>
            <ac:spMk id="4" creationId="{EB0D5FF1-1740-152E-A1EF-5FAE05529CD7}"/>
          </ac:spMkLst>
        </pc:spChg>
        <pc:spChg chg="mod">
          <ac:chgData name="Özlem Firat" userId="d9a428ce-ec32-48a4-8d59-5cb17e655d68" providerId="ADAL" clId="{21103CE4-D19F-4393-BE20-B07545C55E40}" dt="2023-09-04T13:32:50.887" v="283" actId="20577"/>
          <ac:spMkLst>
            <pc:docMk/>
            <pc:sldMk cId="899726561" sldId="311"/>
            <ac:spMk id="7" creationId="{00000000-0000-0000-0000-000000000000}"/>
          </ac:spMkLst>
        </pc:spChg>
        <pc:spChg chg="add mod">
          <ac:chgData name="Özlem Firat" userId="d9a428ce-ec32-48a4-8d59-5cb17e655d68" providerId="ADAL" clId="{21103CE4-D19F-4393-BE20-B07545C55E40}" dt="2023-09-04T13:37:02.161" v="723" actId="113"/>
          <ac:spMkLst>
            <pc:docMk/>
            <pc:sldMk cId="899726561" sldId="311"/>
            <ac:spMk id="9" creationId="{B3F9F027-BB52-23AC-A486-430C19197AF2}"/>
          </ac:spMkLst>
        </pc:spChg>
      </pc:sldChg>
      <pc:sldChg chg="del">
        <pc:chgData name="Özlem Firat" userId="d9a428ce-ec32-48a4-8d59-5cb17e655d68" providerId="ADAL" clId="{21103CE4-D19F-4393-BE20-B07545C55E40}" dt="2023-09-04T11:46:32.480" v="135" actId="47"/>
        <pc:sldMkLst>
          <pc:docMk/>
          <pc:sldMk cId="694949547" sldId="314"/>
        </pc:sldMkLst>
      </pc:sldChg>
      <pc:sldChg chg="modSp mod">
        <pc:chgData name="Özlem Firat" userId="d9a428ce-ec32-48a4-8d59-5cb17e655d68" providerId="ADAL" clId="{21103CE4-D19F-4393-BE20-B07545C55E40}" dt="2023-09-04T14:14:45.723" v="1640" actId="20577"/>
        <pc:sldMkLst>
          <pc:docMk/>
          <pc:sldMk cId="482371072" sldId="316"/>
        </pc:sldMkLst>
        <pc:spChg chg="mod">
          <ac:chgData name="Özlem Firat" userId="d9a428ce-ec32-48a4-8d59-5cb17e655d68" providerId="ADAL" clId="{21103CE4-D19F-4393-BE20-B07545C55E40}" dt="2023-09-04T14:14:45.723" v="1640" actId="20577"/>
          <ac:spMkLst>
            <pc:docMk/>
            <pc:sldMk cId="482371072" sldId="316"/>
            <ac:spMk id="4" creationId="{B746ECFA-3F4B-554A-922E-A20AEB2BF71C}"/>
          </ac:spMkLst>
        </pc:spChg>
      </pc:sldChg>
      <pc:sldChg chg="addSp modSp new mod addCm delCm">
        <pc:chgData name="Özlem Firat" userId="d9a428ce-ec32-48a4-8d59-5cb17e655d68" providerId="ADAL" clId="{21103CE4-D19F-4393-BE20-B07545C55E40}" dt="2023-09-11T06:53:54.942" v="1754"/>
        <pc:sldMkLst>
          <pc:docMk/>
          <pc:sldMk cId="2662482430" sldId="317"/>
        </pc:sldMkLst>
        <pc:graphicFrameChg chg="add mod modGraphic">
          <ac:chgData name="Özlem Firat" userId="d9a428ce-ec32-48a4-8d59-5cb17e655d68" providerId="ADAL" clId="{21103CE4-D19F-4393-BE20-B07545C55E40}" dt="2023-09-04T11:52:39.166" v="158" actId="12385"/>
          <ac:graphicFrameMkLst>
            <pc:docMk/>
            <pc:sldMk cId="2662482430" sldId="317"/>
            <ac:graphicFrameMk id="3" creationId="{1491EC5A-A74E-0330-2E4E-D1B4A4A99FE0}"/>
          </ac:graphicFrameMkLst>
        </pc:graphicFrameChg>
      </pc:sldChg>
      <pc:sldChg chg="addSp delSp modSp new del mod">
        <pc:chgData name="Özlem Firat" userId="d9a428ce-ec32-48a4-8d59-5cb17e655d68" providerId="ADAL" clId="{21103CE4-D19F-4393-BE20-B07545C55E40}" dt="2023-09-04T11:52:07.217" v="152" actId="47"/>
        <pc:sldMkLst>
          <pc:docMk/>
          <pc:sldMk cId="3080347284" sldId="317"/>
        </pc:sldMkLst>
        <pc:spChg chg="mod">
          <ac:chgData name="Özlem Firat" userId="d9a428ce-ec32-48a4-8d59-5cb17e655d68" providerId="ADAL" clId="{21103CE4-D19F-4393-BE20-B07545C55E40}" dt="2023-09-04T11:50:59.439" v="138"/>
          <ac:spMkLst>
            <pc:docMk/>
            <pc:sldMk cId="3080347284" sldId="317"/>
            <ac:spMk id="3" creationId="{B8D0493B-3A41-0CDB-9724-5E364F86F56D}"/>
          </ac:spMkLst>
        </pc:spChg>
        <pc:graphicFrameChg chg="add del mod modGraphic">
          <ac:chgData name="Özlem Firat" userId="d9a428ce-ec32-48a4-8d59-5cb17e655d68" providerId="ADAL" clId="{21103CE4-D19F-4393-BE20-B07545C55E40}" dt="2023-09-04T11:52:03.706" v="151" actId="478"/>
          <ac:graphicFrameMkLst>
            <pc:docMk/>
            <pc:sldMk cId="3080347284" sldId="317"/>
            <ac:graphicFrameMk id="4" creationId="{0D3FB9A4-232B-C8AD-D633-370646F16D4C}"/>
          </ac:graphicFrameMkLst>
        </pc:graphicFrameChg>
      </pc:sldChg>
      <pc:sldChg chg="modSp add mod">
        <pc:chgData name="Özlem Firat" userId="d9a428ce-ec32-48a4-8d59-5cb17e655d68" providerId="ADAL" clId="{21103CE4-D19F-4393-BE20-B07545C55E40}" dt="2023-09-04T13:39:24.843" v="920" actId="20577"/>
        <pc:sldMkLst>
          <pc:docMk/>
          <pc:sldMk cId="1885568554" sldId="318"/>
        </pc:sldMkLst>
        <pc:spChg chg="mod">
          <ac:chgData name="Özlem Firat" userId="d9a428ce-ec32-48a4-8d59-5cb17e655d68" providerId="ADAL" clId="{21103CE4-D19F-4393-BE20-B07545C55E40}" dt="2023-09-04T13:37:49.442" v="740" actId="20577"/>
          <ac:spMkLst>
            <pc:docMk/>
            <pc:sldMk cId="1885568554" sldId="318"/>
            <ac:spMk id="2" creationId="{204BBD1E-A391-D1B0-78F4-BFEA2BB3A940}"/>
          </ac:spMkLst>
        </pc:spChg>
        <pc:spChg chg="mod">
          <ac:chgData name="Özlem Firat" userId="d9a428ce-ec32-48a4-8d59-5cb17e655d68" providerId="ADAL" clId="{21103CE4-D19F-4393-BE20-B07545C55E40}" dt="2023-09-04T13:38:50.034" v="854" actId="20577"/>
          <ac:spMkLst>
            <pc:docMk/>
            <pc:sldMk cId="1885568554" sldId="318"/>
            <ac:spMk id="4" creationId="{EB0D5FF1-1740-152E-A1EF-5FAE05529CD7}"/>
          </ac:spMkLst>
        </pc:spChg>
        <pc:spChg chg="mod">
          <ac:chgData name="Özlem Firat" userId="d9a428ce-ec32-48a4-8d59-5cb17e655d68" providerId="ADAL" clId="{21103CE4-D19F-4393-BE20-B07545C55E40}" dt="2023-09-04T13:39:24.843" v="920" actId="20577"/>
          <ac:spMkLst>
            <pc:docMk/>
            <pc:sldMk cId="1885568554" sldId="318"/>
            <ac:spMk id="7" creationId="{00000000-0000-0000-0000-000000000000}"/>
          </ac:spMkLst>
        </pc:spChg>
        <pc:spChg chg="mod">
          <ac:chgData name="Özlem Firat" userId="d9a428ce-ec32-48a4-8d59-5cb17e655d68" providerId="ADAL" clId="{21103CE4-D19F-4393-BE20-B07545C55E40}" dt="2023-09-04T13:39:16.522" v="914" actId="20577"/>
          <ac:spMkLst>
            <pc:docMk/>
            <pc:sldMk cId="1885568554" sldId="318"/>
            <ac:spMk id="9" creationId="{B3F9F027-BB52-23AC-A486-430C19197AF2}"/>
          </ac:spMkLst>
        </pc:spChg>
      </pc:sldChg>
      <pc:sldChg chg="addSp delSp modSp add mod">
        <pc:chgData name="Özlem Firat" userId="d9a428ce-ec32-48a4-8d59-5cb17e655d68" providerId="ADAL" clId="{21103CE4-D19F-4393-BE20-B07545C55E40}" dt="2023-09-04T13:43:46.101" v="1536" actId="20577"/>
        <pc:sldMkLst>
          <pc:docMk/>
          <pc:sldMk cId="661723211" sldId="319"/>
        </pc:sldMkLst>
        <pc:spChg chg="mod">
          <ac:chgData name="Özlem Firat" userId="d9a428ce-ec32-48a4-8d59-5cb17e655d68" providerId="ADAL" clId="{21103CE4-D19F-4393-BE20-B07545C55E40}" dt="2023-09-04T13:43:46.101" v="1536" actId="20577"/>
          <ac:spMkLst>
            <pc:docMk/>
            <pc:sldMk cId="661723211" sldId="319"/>
            <ac:spMk id="2" creationId="{204BBD1E-A391-D1B0-78F4-BFEA2BB3A940}"/>
          </ac:spMkLst>
        </pc:spChg>
        <pc:spChg chg="del">
          <ac:chgData name="Özlem Firat" userId="d9a428ce-ec32-48a4-8d59-5cb17e655d68" providerId="ADAL" clId="{21103CE4-D19F-4393-BE20-B07545C55E40}" dt="2023-09-04T13:39:48.020" v="930" actId="478"/>
          <ac:spMkLst>
            <pc:docMk/>
            <pc:sldMk cId="661723211" sldId="319"/>
            <ac:spMk id="3" creationId="{00000000-0000-0000-0000-000000000000}"/>
          </ac:spMkLst>
        </pc:spChg>
        <pc:spChg chg="del mod">
          <ac:chgData name="Özlem Firat" userId="d9a428ce-ec32-48a4-8d59-5cb17e655d68" providerId="ADAL" clId="{21103CE4-D19F-4393-BE20-B07545C55E40}" dt="2023-09-04T13:39:56.198" v="933" actId="478"/>
          <ac:spMkLst>
            <pc:docMk/>
            <pc:sldMk cId="661723211" sldId="319"/>
            <ac:spMk id="4" creationId="{EB0D5FF1-1740-152E-A1EF-5FAE05529CD7}"/>
          </ac:spMkLst>
        </pc:spChg>
        <pc:spChg chg="mod">
          <ac:chgData name="Özlem Firat" userId="d9a428ce-ec32-48a4-8d59-5cb17e655d68" providerId="ADAL" clId="{21103CE4-D19F-4393-BE20-B07545C55E40}" dt="2023-09-04T13:39:37.083" v="929" actId="20577"/>
          <ac:spMkLst>
            <pc:docMk/>
            <pc:sldMk cId="661723211" sldId="319"/>
            <ac:spMk id="7" creationId="{00000000-0000-0000-0000-000000000000}"/>
          </ac:spMkLst>
        </pc:spChg>
        <pc:spChg chg="del">
          <ac:chgData name="Özlem Firat" userId="d9a428ce-ec32-48a4-8d59-5cb17e655d68" providerId="ADAL" clId="{21103CE4-D19F-4393-BE20-B07545C55E40}" dt="2023-09-04T13:39:58.032" v="934" actId="478"/>
          <ac:spMkLst>
            <pc:docMk/>
            <pc:sldMk cId="661723211" sldId="319"/>
            <ac:spMk id="9" creationId="{B3F9F027-BB52-23AC-A486-430C19197AF2}"/>
          </ac:spMkLst>
        </pc:spChg>
        <pc:spChg chg="add del mod">
          <ac:chgData name="Özlem Firat" userId="d9a428ce-ec32-48a4-8d59-5cb17e655d68" providerId="ADAL" clId="{21103CE4-D19F-4393-BE20-B07545C55E40}" dt="2023-09-04T13:39:52.574" v="931" actId="478"/>
          <ac:spMkLst>
            <pc:docMk/>
            <pc:sldMk cId="661723211" sldId="319"/>
            <ac:spMk id="11" creationId="{2C2E509B-A908-4849-35AB-9313666CDB45}"/>
          </ac:spMkLst>
        </pc:spChg>
        <pc:spChg chg="add mod">
          <ac:chgData name="Özlem Firat" userId="d9a428ce-ec32-48a4-8d59-5cb17e655d68" providerId="ADAL" clId="{21103CE4-D19F-4393-BE20-B07545C55E40}" dt="2023-09-04T13:43:09.096" v="1479" actId="207"/>
          <ac:spMkLst>
            <pc:docMk/>
            <pc:sldMk cId="661723211" sldId="319"/>
            <ac:spMk id="12" creationId="{D5417BEB-390E-B847-CC4C-0E11037F25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8F6F0-07F0-488A-A2D5-98B9EFDF0704}" type="datetimeFigureOut">
              <a:rPr lang="nl-NL" smtClean="0"/>
              <a:t>11-9-2023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5416F-1A3F-4FB2-B7BB-517A59725EC2}" type="slidenum">
              <a:rPr lang="nl-NL" smtClean="0"/>
              <a:t>‹nr.›</a:t>
            </a:fld>
            <a:endParaRPr lang="nl-NL"/>
          </a:p>
        </p:txBody>
      </p:sp>
    </p:spTree>
    <p:extLst>
      <p:ext uri="{BB962C8B-B14F-4D97-AF65-F5344CB8AC3E}">
        <p14:creationId xmlns:p14="http://schemas.microsoft.com/office/powerpoint/2010/main" val="119709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Benoem nogmaals SVH</a:t>
            </a:r>
          </a:p>
          <a:p>
            <a:r>
              <a:rPr lang="nl-NL" dirty="0"/>
              <a:t>Geef aan dat na de start van de profielen de </a:t>
            </a:r>
            <a:r>
              <a:rPr lang="nl-NL" dirty="0" err="1"/>
              <a:t>HWKs</a:t>
            </a:r>
            <a:r>
              <a:rPr lang="nl-NL" dirty="0"/>
              <a:t> op</a:t>
            </a:r>
            <a:r>
              <a:rPr lang="nl-NL" baseline="0" dirty="0"/>
              <a:t> bepaalde dagen geclusterd zullen worden net als vorig jaar. Leerling kan dot zien in persoonlijke rooster. </a:t>
            </a:r>
            <a:endParaRPr lang="nl-NL" dirty="0"/>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11</a:t>
            </a:fld>
            <a:endParaRPr lang="nl-NL"/>
          </a:p>
        </p:txBody>
      </p:sp>
    </p:spTree>
    <p:extLst>
      <p:ext uri="{BB962C8B-B14F-4D97-AF65-F5344CB8AC3E}">
        <p14:creationId xmlns:p14="http://schemas.microsoft.com/office/powerpoint/2010/main" val="15244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Motivatie</a:t>
            </a:r>
            <a:r>
              <a:rPr lang="nl-NL" baseline="0" dirty="0"/>
              <a:t> systeem van de kaarten uitleggen</a:t>
            </a:r>
            <a:endParaRPr lang="nl-NL" dirty="0"/>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12</a:t>
            </a:fld>
            <a:endParaRPr lang="nl-NL"/>
          </a:p>
        </p:txBody>
      </p:sp>
    </p:spTree>
    <p:extLst>
      <p:ext uri="{BB962C8B-B14F-4D97-AF65-F5344CB8AC3E}">
        <p14:creationId xmlns:p14="http://schemas.microsoft.com/office/powerpoint/2010/main" val="178559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dirty="0"/>
              <a:t>Bibi: even de goede</a:t>
            </a:r>
            <a:r>
              <a:rPr lang="nl-NL" sz="1200" b="1" baseline="0" dirty="0"/>
              <a:t> normering havo er inzetten. Deze is verouderd. </a:t>
            </a:r>
          </a:p>
          <a:p>
            <a:pPr lvl="0"/>
            <a:r>
              <a:rPr lang="nl-NL" sz="1200" b="1" dirty="0" err="1"/>
              <a:t>Havokansklas</a:t>
            </a:r>
            <a:r>
              <a:rPr lang="nl-NL" sz="1200" b="1" dirty="0"/>
              <a:t>: </a:t>
            </a:r>
          </a:p>
          <a:p>
            <a:pPr lvl="0"/>
            <a:r>
              <a:rPr lang="nl-NL" sz="1200" b="1" dirty="0"/>
              <a:t>Bevordering naar 3 havo. Minimaal een 6,8 gemiddeld, berekend over alle vakken. </a:t>
            </a:r>
            <a:r>
              <a:rPr lang="en-GB" sz="1200" b="1" dirty="0"/>
              <a:t>En </a:t>
            </a:r>
            <a:r>
              <a:rPr lang="nl-NL" sz="1200" b="1" dirty="0"/>
              <a:t>geen onvoldoendes op de cijferlijst.</a:t>
            </a:r>
          </a:p>
          <a:p>
            <a:pPr lvl="0"/>
            <a:r>
              <a:rPr lang="nl-NL" sz="1200" b="1" dirty="0">
                <a:solidFill>
                  <a:srgbClr val="FF0000"/>
                </a:solidFill>
              </a:rPr>
              <a:t> </a:t>
            </a:r>
            <a:r>
              <a:rPr lang="nl-NL" sz="1200" b="1" dirty="0"/>
              <a:t>De leerlingen worden getoetst op mavo/havo niveau en hebben maar 1 cijferlijst. </a:t>
            </a:r>
            <a:endParaRPr lang="en-GB" sz="1200" b="1" dirty="0"/>
          </a:p>
          <a:p>
            <a:endParaRPr lang="nl-NL" dirty="0"/>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14</a:t>
            </a:fld>
            <a:endParaRPr lang="nl-NL"/>
          </a:p>
        </p:txBody>
      </p:sp>
    </p:spTree>
    <p:extLst>
      <p:ext uri="{BB962C8B-B14F-4D97-AF65-F5344CB8AC3E}">
        <p14:creationId xmlns:p14="http://schemas.microsoft.com/office/powerpoint/2010/main" val="306452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dirty="0"/>
              <a:t>Bibi: even de goede</a:t>
            </a:r>
            <a:r>
              <a:rPr lang="nl-NL" sz="1200" b="1" baseline="0" dirty="0"/>
              <a:t> normering havo er inzetten. Deze is verouderd. </a:t>
            </a:r>
          </a:p>
          <a:p>
            <a:pPr lvl="0"/>
            <a:r>
              <a:rPr lang="nl-NL" sz="1200" b="1" dirty="0" err="1"/>
              <a:t>Havokansklas</a:t>
            </a:r>
            <a:r>
              <a:rPr lang="nl-NL" sz="1200" b="1" dirty="0"/>
              <a:t>: </a:t>
            </a:r>
          </a:p>
          <a:p>
            <a:pPr lvl="0"/>
            <a:r>
              <a:rPr lang="nl-NL" sz="1200" b="1" dirty="0"/>
              <a:t>Bevordering naar 3 havo. Minimaal een 6,8 gemiddeld, berekend over alle vakken. </a:t>
            </a:r>
            <a:r>
              <a:rPr lang="en-GB" sz="1200" b="1" dirty="0"/>
              <a:t>En </a:t>
            </a:r>
            <a:r>
              <a:rPr lang="nl-NL" sz="1200" b="1" dirty="0"/>
              <a:t>geen onvoldoendes op de cijferlijst.</a:t>
            </a:r>
          </a:p>
          <a:p>
            <a:pPr lvl="0"/>
            <a:r>
              <a:rPr lang="nl-NL" sz="1200" b="1" dirty="0">
                <a:solidFill>
                  <a:srgbClr val="FF0000"/>
                </a:solidFill>
              </a:rPr>
              <a:t> </a:t>
            </a:r>
            <a:r>
              <a:rPr lang="nl-NL" sz="1200" b="1" dirty="0"/>
              <a:t>De leerlingen worden getoetst op mavo/havo niveau en hebben maar 1 cijferlijst. </a:t>
            </a:r>
            <a:endParaRPr lang="en-GB" sz="1200" b="1" dirty="0"/>
          </a:p>
          <a:p>
            <a:endParaRPr lang="nl-NL" dirty="0"/>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15</a:t>
            </a:fld>
            <a:endParaRPr lang="nl-NL"/>
          </a:p>
        </p:txBody>
      </p:sp>
    </p:spTree>
    <p:extLst>
      <p:ext uri="{BB962C8B-B14F-4D97-AF65-F5344CB8AC3E}">
        <p14:creationId xmlns:p14="http://schemas.microsoft.com/office/powerpoint/2010/main" val="1851459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b="1" dirty="0"/>
              <a:t>Bibi: even de goede</a:t>
            </a:r>
            <a:r>
              <a:rPr lang="nl-NL" sz="1200" b="1" baseline="0" dirty="0"/>
              <a:t> normering havo er inzetten. Deze is verouderd. </a:t>
            </a:r>
          </a:p>
          <a:p>
            <a:pPr lvl="0"/>
            <a:r>
              <a:rPr lang="nl-NL" sz="1200" b="1" dirty="0" err="1"/>
              <a:t>Havokansklas</a:t>
            </a:r>
            <a:r>
              <a:rPr lang="nl-NL" sz="1200" b="1" dirty="0"/>
              <a:t>: </a:t>
            </a:r>
          </a:p>
          <a:p>
            <a:pPr lvl="0"/>
            <a:r>
              <a:rPr lang="nl-NL" sz="1200" b="1" dirty="0"/>
              <a:t>Bevordering naar 3 havo. Minimaal een 6,8 gemiddeld, berekend over alle vakken. </a:t>
            </a:r>
            <a:r>
              <a:rPr lang="en-GB" sz="1200" b="1" dirty="0"/>
              <a:t>En </a:t>
            </a:r>
            <a:r>
              <a:rPr lang="nl-NL" sz="1200" b="1" dirty="0"/>
              <a:t>geen onvoldoendes op de cijferlijst.</a:t>
            </a:r>
          </a:p>
          <a:p>
            <a:pPr lvl="0"/>
            <a:r>
              <a:rPr lang="nl-NL" sz="1200" b="1" dirty="0">
                <a:solidFill>
                  <a:srgbClr val="FF0000"/>
                </a:solidFill>
              </a:rPr>
              <a:t> </a:t>
            </a:r>
            <a:r>
              <a:rPr lang="nl-NL" sz="1200" b="1" dirty="0"/>
              <a:t>De leerlingen worden getoetst op mavo/havo niveau en hebben maar 1 cijferlijst. </a:t>
            </a:r>
            <a:endParaRPr lang="en-GB" sz="1200" b="1" dirty="0"/>
          </a:p>
          <a:p>
            <a:endParaRPr lang="nl-NL" dirty="0"/>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16</a:t>
            </a:fld>
            <a:endParaRPr lang="nl-NL"/>
          </a:p>
        </p:txBody>
      </p:sp>
    </p:spTree>
    <p:extLst>
      <p:ext uri="{BB962C8B-B14F-4D97-AF65-F5344CB8AC3E}">
        <p14:creationId xmlns:p14="http://schemas.microsoft.com/office/powerpoint/2010/main" val="1134354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Procedure uitleggen. Ouders erop wijzen dat ze er ook opletten dat de leerling inhaalt.</a:t>
            </a:r>
            <a:r>
              <a:rPr lang="nl-NL" baseline="0" dirty="0"/>
              <a:t> </a:t>
            </a:r>
          </a:p>
          <a:p>
            <a:r>
              <a:rPr lang="nl-NL" baseline="0" dirty="0"/>
              <a:t>Bij lange ziekte en veel inhaalwerk hulp vragen met inplannen. </a:t>
            </a:r>
            <a:endParaRPr lang="nl-NL" dirty="0"/>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17</a:t>
            </a:fld>
            <a:endParaRPr lang="nl-NL"/>
          </a:p>
        </p:txBody>
      </p:sp>
    </p:spTree>
    <p:extLst>
      <p:ext uri="{BB962C8B-B14F-4D97-AF65-F5344CB8AC3E}">
        <p14:creationId xmlns:p14="http://schemas.microsoft.com/office/powerpoint/2010/main" val="2830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Magister: vraag of ouders de codes hebben. Zo niet zorg</a:t>
            </a:r>
            <a:r>
              <a:rPr lang="nl-NL" baseline="0" dirty="0"/>
              <a:t> voor kopie codes van je klas. En geef de ouders dat. </a:t>
            </a:r>
          </a:p>
          <a:p>
            <a:r>
              <a:rPr lang="nl-NL" baseline="0" dirty="0"/>
              <a:t>Leg uit wat ze in magister kunnen vinden en hoe de aanwezigheid werkt.</a:t>
            </a:r>
          </a:p>
          <a:p>
            <a:r>
              <a:rPr lang="nl-NL" baseline="0" dirty="0"/>
              <a:t>Benoem 3x VW in magister komt er een interne schorsing</a:t>
            </a:r>
          </a:p>
          <a:p>
            <a:r>
              <a:rPr lang="nl-NL" baseline="0" dirty="0"/>
              <a:t>Te vaak te laat wordt ook gemeld bij leerplicht.</a:t>
            </a:r>
            <a:endParaRPr lang="nl-NL" dirty="0"/>
          </a:p>
        </p:txBody>
      </p:sp>
      <p:sp>
        <p:nvSpPr>
          <p:cNvPr id="4" name="Tijdelijke aanduiding voor dianummer 3"/>
          <p:cNvSpPr>
            <a:spLocks noGrp="1"/>
          </p:cNvSpPr>
          <p:nvPr>
            <p:ph type="sldNum" sz="quarter" idx="10"/>
          </p:nvPr>
        </p:nvSpPr>
        <p:spPr/>
        <p:txBody>
          <a:bodyPr/>
          <a:lstStyle/>
          <a:p>
            <a:fld id="{969B2FB7-0B35-144F-9DCF-DF7FB59F54AE}" type="slidenum">
              <a:rPr lang="nl-NL" smtClean="0"/>
              <a:pPr/>
              <a:t>18</a:t>
            </a:fld>
            <a:endParaRPr lang="nl-NL"/>
          </a:p>
        </p:txBody>
      </p:sp>
    </p:spTree>
    <p:extLst>
      <p:ext uri="{BB962C8B-B14F-4D97-AF65-F5344CB8AC3E}">
        <p14:creationId xmlns:p14="http://schemas.microsoft.com/office/powerpoint/2010/main" val="3650393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Tijdelijke aanduiding voor notiti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nl-NL">
                <a:latin typeface="Calibri" charset="0"/>
                <a:ea typeface="ＭＳ Ｐゴシック" charset="0"/>
              </a:rPr>
              <a:t>Graag ook weer beter melden.</a:t>
            </a:r>
          </a:p>
          <a:p>
            <a:pPr eaLnBrk="1" hangingPunct="1">
              <a:spcBef>
                <a:spcPct val="0"/>
              </a:spcBef>
            </a:pPr>
            <a:r>
              <a:rPr lang="nl-NL">
                <a:latin typeface="Calibri" charset="0"/>
                <a:ea typeface="ＭＳ Ｐゴシック" charset="0"/>
              </a:rPr>
              <a:t>Ouder de leerling eraan laten herinneren dat er gemist werk ingehaald moet worden en er hiervoor een afspraak gemaakt wordt. Begeleiding van ouder gewenst.</a:t>
            </a:r>
          </a:p>
        </p:txBody>
      </p:sp>
      <p:sp>
        <p:nvSpPr>
          <p:cNvPr id="32772" name="Tijdelijke aanduiding voor dianumm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4FB65DE-BC30-6746-ACFD-F28ECADDC58F}" type="slidenum">
              <a:rPr lang="nl-NL" sz="1200"/>
              <a:pPr eaLnBrk="1" hangingPunct="1"/>
              <a:t>22</a:t>
            </a:fld>
            <a:endParaRPr lang="nl-NL" sz="1200"/>
          </a:p>
        </p:txBody>
      </p:sp>
    </p:spTree>
    <p:extLst>
      <p:ext uri="{BB962C8B-B14F-4D97-AF65-F5344CB8AC3E}">
        <p14:creationId xmlns:p14="http://schemas.microsoft.com/office/powerpoint/2010/main" val="1562213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dirty="0"/>
              <a:t>Klik voor een titel</a:t>
            </a:r>
            <a:endParaRPr lang="en-US" dirty="0"/>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40224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18149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42919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265828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ge pagi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FD2F0-EF60-464C-B7D7-A0E44E0B8B58}" type="datetimeFigureOut">
              <a:rPr lang="nl-NL" smtClean="0"/>
              <a:t>11-9-2023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3042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0" y="0"/>
            <a:ext cx="9144000" cy="51435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129708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Titelstijl van model bewerken</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05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nl-NL"/>
              <a:t>Klik om de tekststijl van het model te bewerken</a:t>
            </a:r>
          </a:p>
        </p:txBody>
      </p:sp>
      <p:sp>
        <p:nvSpPr>
          <p:cNvPr id="4" name="Content Placeholder 3"/>
          <p:cNvSpPr>
            <a:spLocks noGrp="1"/>
          </p:cNvSpPr>
          <p:nvPr>
            <p:ph sz="half" idx="2"/>
          </p:nvPr>
        </p:nvSpPr>
        <p:spPr>
          <a:xfrm>
            <a:off x="819150" y="1276386"/>
            <a:ext cx="3200400" cy="233172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050" b="0" kern="1200" cap="all" spc="300" baseline="0" dirty="0" smtClean="0">
                <a:solidFill>
                  <a:schemeClr val="tx1"/>
                </a:solidFill>
                <a:latin typeface="+mn-lt"/>
                <a:ea typeface="+mj-ea"/>
                <a:cs typeface="Tunga" pitchFamily="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100000"/>
              </a:lnSpc>
              <a:spcBef>
                <a:spcPts val="0"/>
              </a:spcBef>
              <a:spcAft>
                <a:spcPts val="0"/>
              </a:spcAft>
              <a:buClr>
                <a:schemeClr val="accent1"/>
              </a:buClr>
              <a:buFont typeface="Arial" pitchFamily="34" charset="0"/>
              <a:buNone/>
            </a:pPr>
            <a:r>
              <a:rPr lang="nl-NL"/>
              <a:t>Klik om de tekststijl van het model te bewerken</a:t>
            </a:r>
          </a:p>
        </p:txBody>
      </p:sp>
      <p:sp>
        <p:nvSpPr>
          <p:cNvPr id="6" name="Content Placeholder 5"/>
          <p:cNvSpPr>
            <a:spLocks noGrp="1"/>
          </p:cNvSpPr>
          <p:nvPr>
            <p:ph sz="quarter" idx="4"/>
          </p:nvPr>
        </p:nvSpPr>
        <p:spPr>
          <a:xfrm>
            <a:off x="4700016" y="1276386"/>
            <a:ext cx="3200400" cy="233172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ECFF242-AE36-6246-8D02-474C22F8D430}" type="datetimeFigureOut">
              <a:rPr lang="nl-NL" smtClean="0"/>
              <a:pPr/>
              <a:t>11-9-2023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CCF4F2E-D0C1-4640-B372-BF794E7C5EA3}" type="slidenum">
              <a:rPr lang="nl-NL" smtClean="0"/>
              <a:pPr/>
              <a:t>‹nr.›</a:t>
            </a:fld>
            <a:endParaRPr lang="nl-NL"/>
          </a:p>
        </p:txBody>
      </p:sp>
    </p:spTree>
    <p:extLst>
      <p:ext uri="{BB962C8B-B14F-4D97-AF65-F5344CB8AC3E}">
        <p14:creationId xmlns:p14="http://schemas.microsoft.com/office/powerpoint/2010/main" val="384511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dirty="0"/>
              <a:t>Klik voor een titel</a:t>
            </a:r>
            <a:endParaRPr lang="en-US" dirty="0"/>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250135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21980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96711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790308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376152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43950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196921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3006627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504186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85444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598952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372855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371020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244638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dirty="0"/>
              <a:t>Klik voor een titel</a:t>
            </a:r>
            <a:endParaRPr lang="en-US" dirty="0"/>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2867196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6867705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340057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146368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3898547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115206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1755150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306273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627771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32992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124727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103659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964658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19997663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dirty="0"/>
              <a:t>Klik voor een titel</a:t>
            </a:r>
            <a:endParaRPr lang="en-US" dirty="0"/>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949787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909428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908205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265307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584246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2276154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94583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4222768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8108806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63953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5614434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5513202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408480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19123683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dirty="0"/>
              <a:t>Klik voor een titel</a:t>
            </a:r>
            <a:endParaRPr lang="en-US" dirty="0"/>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2311764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40714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60547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259697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4306128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694840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689158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3444654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057027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3796138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2458777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738429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338234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39983184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el">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5951" y="3358194"/>
            <a:ext cx="7607300" cy="970540"/>
          </a:xfrm>
        </p:spPr>
        <p:txBody>
          <a:bodyPr anchor="t" anchorCtr="0"/>
          <a:lstStyle>
            <a:lvl1pPr algn="ctr">
              <a:defRPr sz="5400" kern="10000" baseline="0">
                <a:solidFill>
                  <a:schemeClr val="bg1"/>
                </a:solidFill>
              </a:defRPr>
            </a:lvl1pPr>
          </a:lstStyle>
          <a:p>
            <a:r>
              <a:rPr lang="nl-NL" dirty="0"/>
              <a:t>Klik voor een titel</a:t>
            </a:r>
            <a:endParaRPr lang="en-US" dirty="0"/>
          </a:p>
        </p:txBody>
      </p:sp>
      <p:pic>
        <p:nvPicPr>
          <p:cNvPr id="6" name="Afbeelding 5" descr="Afbeelding met tekst&#10;&#10;Automatisch gegenereerde beschrijving">
            <a:extLst>
              <a:ext uri="{FF2B5EF4-FFF2-40B4-BE49-F238E27FC236}">
                <a16:creationId xmlns:a16="http://schemas.microsoft.com/office/drawing/2014/main" id="{A4AB7921-F18D-BC4B-9400-B91355BB6B50}"/>
              </a:ext>
            </a:extLst>
          </p:cNvPr>
          <p:cNvPicPr>
            <a:picLocks noChangeAspect="1"/>
          </p:cNvPicPr>
          <p:nvPr userDrawn="1"/>
        </p:nvPicPr>
        <p:blipFill>
          <a:blip r:embed="rId2"/>
          <a:stretch>
            <a:fillRect/>
          </a:stretch>
        </p:blipFill>
        <p:spPr>
          <a:xfrm>
            <a:off x="2618575" y="522845"/>
            <a:ext cx="3763176" cy="2659251"/>
          </a:xfrm>
          <a:prstGeom prst="rect">
            <a:avLst/>
          </a:prstGeom>
        </p:spPr>
      </p:pic>
    </p:spTree>
    <p:extLst>
      <p:ext uri="{BB962C8B-B14F-4D97-AF65-F5344CB8AC3E}">
        <p14:creationId xmlns:p14="http://schemas.microsoft.com/office/powerpoint/2010/main" val="124451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692358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899999"/>
            <a:ext cx="7276631" cy="2484001"/>
          </a:xfrm>
        </p:spPr>
        <p:txBody>
          <a:bodyPr anchor="t" anchorCtr="0"/>
          <a:lstStyle>
            <a:lvl1pPr algn="l">
              <a:lnSpc>
                <a:spcPts val="6480"/>
              </a:lnSpc>
              <a:defRPr sz="5400" kern="10000" baseline="0">
                <a:solidFill>
                  <a:schemeClr val="bg1"/>
                </a:solidFill>
              </a:defRPr>
            </a:lvl1pPr>
          </a:lstStyle>
          <a:p>
            <a:r>
              <a:rPr lang="nl-NL" dirty="0"/>
              <a:t>Klik om stijl te bewerken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29143765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6428684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a:xfrm>
            <a:off x="612000" y="900000"/>
            <a:ext cx="6300000" cy="1173600"/>
          </a:xfrm>
        </p:spPr>
        <p:txBody>
          <a:bodyPr/>
          <a:lstStyle>
            <a:lvl1pPr>
              <a:lnSpc>
                <a:spcPts val="4760"/>
              </a:lnSpc>
              <a:defRPr sz="4300" baseline="0"/>
            </a:lvl1pPr>
          </a:lstStyle>
          <a:p>
            <a:r>
              <a:rPr lang="nl-NL" dirty="0"/>
              <a:t>Klik om stijl te bewerken</a:t>
            </a:r>
            <a:endParaRPr lang="en-US" dirty="0"/>
          </a:p>
        </p:txBody>
      </p:sp>
      <p:sp>
        <p:nvSpPr>
          <p:cNvPr id="3" name="Content Placeholder 2"/>
          <p:cNvSpPr>
            <a:spLocks noGrp="1"/>
          </p:cNvSpPr>
          <p:nvPr>
            <p:ph idx="1"/>
          </p:nvPr>
        </p:nvSpPr>
        <p:spPr>
          <a:xfrm>
            <a:off x="612000" y="2412000"/>
            <a:ext cx="6300000" cy="2268000"/>
          </a:xfrm>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853144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wit en kleur">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72001"/>
            <a:ext cx="3420000" cy="3744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itle 1">
            <a:extLst>
              <a:ext uri="{FF2B5EF4-FFF2-40B4-BE49-F238E27FC236}">
                <a16:creationId xmlns:a16="http://schemas.microsoft.com/office/drawing/2014/main" id="{2680CFB9-8D8A-BB44-AA2D-84871BDE4D51}"/>
              </a:ext>
            </a:extLst>
          </p:cNvPr>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14" name="Content Placeholder 2">
            <a:extLst>
              <a:ext uri="{FF2B5EF4-FFF2-40B4-BE49-F238E27FC236}">
                <a16:creationId xmlns:a16="http://schemas.microsoft.com/office/drawing/2014/main" id="{CA56A5AD-B3C4-A747-9B17-7E07AEC4D843}"/>
              </a:ext>
            </a:extLst>
          </p:cNvPr>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5655178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ekst met foto 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4572000" y="0"/>
            <a:ext cx="4572000" cy="51435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3708000" cy="1440000"/>
          </a:xfrm>
        </p:spPr>
        <p:txBody>
          <a:bodyPr/>
          <a:lstStyle>
            <a:lvl1pPr>
              <a:defRPr sz="3700" baseline="0">
                <a:solidFill>
                  <a:schemeClr val="bg1"/>
                </a:solidFill>
              </a:defRPr>
            </a:lvl1pPr>
          </a:lstStyle>
          <a:p>
            <a:r>
              <a:rPr lang="nl-NL" dirty="0"/>
              <a:t>Klik voor een titel</a:t>
            </a:r>
            <a:endParaRPr lang="en-US" dirty="0"/>
          </a:p>
        </p:txBody>
      </p:sp>
      <p:sp>
        <p:nvSpPr>
          <p:cNvPr id="3" name="Content Placeholder 2"/>
          <p:cNvSpPr>
            <a:spLocks noGrp="1"/>
          </p:cNvSpPr>
          <p:nvPr>
            <p:ph idx="1"/>
          </p:nvPr>
        </p:nvSpPr>
        <p:spPr>
          <a:xfrm>
            <a:off x="432000" y="2412000"/>
            <a:ext cx="3708000" cy="2268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39133868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ekst met foto 2">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2" name="Title 1"/>
          <p:cNvSpPr>
            <a:spLocks noGrp="1"/>
          </p:cNvSpPr>
          <p:nvPr>
            <p:ph type="title" hasCustomPrompt="1"/>
          </p:nvPr>
        </p:nvSpPr>
        <p:spPr>
          <a:xfrm>
            <a:off x="432000" y="899999"/>
            <a:ext cx="2878230" cy="3455999"/>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D73227FB-D2F8-AB40-87D7-857B3432C4FD}"/>
              </a:ext>
            </a:extLst>
          </p:cNvPr>
          <p:cNvSpPr>
            <a:spLocks noGrp="1"/>
          </p:cNvSpPr>
          <p:nvPr>
            <p:ph type="pic" idx="13" hasCustomPrompt="1"/>
          </p:nvPr>
        </p:nvSpPr>
        <p:spPr>
          <a:xfrm>
            <a:off x="3564000" y="900000"/>
            <a:ext cx="5580000" cy="3456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1" name="Text Placeholder 3">
            <a:extLst>
              <a:ext uri="{FF2B5EF4-FFF2-40B4-BE49-F238E27FC236}">
                <a16:creationId xmlns:a16="http://schemas.microsoft.com/office/drawing/2014/main" id="{8F09DD9E-DE15-084F-A64D-8E921C3255EF}"/>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Tree>
    <p:extLst>
      <p:ext uri="{BB962C8B-B14F-4D97-AF65-F5344CB8AC3E}">
        <p14:creationId xmlns:p14="http://schemas.microsoft.com/office/powerpoint/2010/main" val="16347406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8987413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36366566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ekst met grafiek 1">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3" name="Content Placeholder 2">
            <a:extLst>
              <a:ext uri="{FF2B5EF4-FFF2-40B4-BE49-F238E27FC236}">
                <a16:creationId xmlns:a16="http://schemas.microsoft.com/office/drawing/2014/main" id="{6DCDDDAC-DC6F-0B45-AB82-AAB918337375}"/>
              </a:ext>
            </a:extLst>
          </p:cNvPr>
          <p:cNvSpPr>
            <a:spLocks noGrp="1"/>
          </p:cNvSpPr>
          <p:nvPr>
            <p:ph idx="17" hasCustomPrompt="1"/>
          </p:nvPr>
        </p:nvSpPr>
        <p:spPr>
          <a:xfrm>
            <a:off x="3704734" y="0"/>
            <a:ext cx="5439266" cy="3240000"/>
          </a:xfrm>
          <a:noFill/>
        </p:spPr>
        <p:txBody>
          <a:bodyPr lIns="900000" tIns="360000" rIns="90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4" name="Text Placeholder 3">
            <a:extLst>
              <a:ext uri="{FF2B5EF4-FFF2-40B4-BE49-F238E27FC236}">
                <a16:creationId xmlns:a16="http://schemas.microsoft.com/office/drawing/2014/main" id="{5D089225-C06F-CA4D-AC97-6CF114C72507}"/>
              </a:ext>
            </a:extLst>
          </p:cNvPr>
          <p:cNvSpPr>
            <a:spLocks noGrp="1"/>
          </p:cNvSpPr>
          <p:nvPr>
            <p:ph type="body" sz="half" idx="2"/>
          </p:nvPr>
        </p:nvSpPr>
        <p:spPr>
          <a:xfrm>
            <a:off x="5040000" y="3672000"/>
            <a:ext cx="3672000" cy="100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D93C9446-B399-1744-8C03-B6FF8115D0D1}"/>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5714634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ee grafieken">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E31858EA-6BE8-D944-8B3D-0798B6C1578E}"/>
              </a:ext>
            </a:extLst>
          </p:cNvPr>
          <p:cNvSpPr>
            <a:spLocks noGrp="1"/>
          </p:cNvSpPr>
          <p:nvPr>
            <p:ph idx="17" hasCustomPrompt="1"/>
          </p:nvPr>
        </p:nvSpPr>
        <p:spPr>
          <a:xfrm>
            <a:off x="4752000" y="175500"/>
            <a:ext cx="3999600" cy="2884500"/>
          </a:xfrm>
          <a:noFill/>
        </p:spPr>
        <p:txBody>
          <a:bodyPr lIns="360000" tIns="360000" rIns="360000"/>
          <a:lstStyle>
            <a:lvl1pPr marL="0" indent="0" algn="ctr">
              <a:lnSpc>
                <a:spcPts val="2000"/>
              </a:lnSpc>
              <a:buFontTx/>
              <a:buNone/>
              <a:defRPr sz="1600">
                <a:solidFill>
                  <a:schemeClr val="tx1">
                    <a:lumMod val="50000"/>
                    <a:lumOff val="50000"/>
                  </a:schemeClr>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3" name="Content Placeholder 2">
            <a:extLst>
              <a:ext uri="{FF2B5EF4-FFF2-40B4-BE49-F238E27FC236}">
                <a16:creationId xmlns:a16="http://schemas.microsoft.com/office/drawing/2014/main" id="{B4AE0C40-CB07-FE4B-8D73-949827970111}"/>
              </a:ext>
            </a:extLst>
          </p:cNvPr>
          <p:cNvSpPr>
            <a:spLocks noGrp="1"/>
          </p:cNvSpPr>
          <p:nvPr>
            <p:ph idx="16" hasCustomPrompt="1"/>
          </p:nvPr>
        </p:nvSpPr>
        <p:spPr>
          <a:xfrm>
            <a:off x="392400" y="180000"/>
            <a:ext cx="3999600" cy="2880000"/>
          </a:xfrm>
          <a:noFill/>
        </p:spPr>
        <p:txBody>
          <a:bodyPr lIns="360000" tIns="360000" rIns="360000"/>
          <a:lstStyle>
            <a:lvl1pPr marL="0" indent="0" algn="ctr">
              <a:lnSpc>
                <a:spcPts val="2000"/>
              </a:lnSpc>
              <a:buFontTx/>
              <a:buNone/>
              <a:defRPr sz="1600">
                <a:solidFill>
                  <a:schemeClr val="bg1"/>
                </a:solidFill>
              </a:defRPr>
            </a:lvl1pPr>
            <a:lvl2pPr>
              <a:buFontTx/>
              <a:buNone/>
              <a:defRPr>
                <a:solidFill>
                  <a:schemeClr val="tx1">
                    <a:lumMod val="50000"/>
                    <a:lumOff val="50000"/>
                  </a:schemeClr>
                </a:solidFill>
              </a:defRPr>
            </a:lvl2pPr>
            <a:lvl3pPr>
              <a:buFontTx/>
              <a:buNone/>
              <a:defRPr>
                <a:solidFill>
                  <a:schemeClr val="tx1">
                    <a:lumMod val="50000"/>
                    <a:lumOff val="50000"/>
                  </a:schemeClr>
                </a:solidFill>
              </a:defRPr>
            </a:lvl3pPr>
            <a:lvl4pPr algn="ctr">
              <a:buFontTx/>
              <a:buNone/>
              <a:defRPr>
                <a:solidFill>
                  <a:schemeClr val="tx1">
                    <a:lumMod val="50000"/>
                    <a:lumOff val="50000"/>
                  </a:schemeClr>
                </a:solidFill>
              </a:defRPr>
            </a:lvl4pPr>
            <a:lvl5pPr>
              <a:buFontTx/>
              <a:buNone/>
              <a:defRPr>
                <a:solidFill>
                  <a:schemeClr val="tx1">
                    <a:lumMod val="50000"/>
                    <a:lumOff val="50000"/>
                  </a:schemeClr>
                </a:solidFill>
              </a:defRPr>
            </a:lvl5pPr>
          </a:lstStyle>
          <a:p>
            <a:pPr lvl="0"/>
            <a:r>
              <a:rPr lang="nl-NL" dirty="0"/>
              <a:t>Klik op het icoon om grafiek toe te voegen</a:t>
            </a:r>
            <a:endParaRPr lang="en-US" dirty="0"/>
          </a:p>
        </p:txBody>
      </p:sp>
      <p:sp>
        <p:nvSpPr>
          <p:cNvPr id="15" name="Text Placeholder 3">
            <a:extLst>
              <a:ext uri="{FF2B5EF4-FFF2-40B4-BE49-F238E27FC236}">
                <a16:creationId xmlns:a16="http://schemas.microsoft.com/office/drawing/2014/main" id="{A8D1485B-D9E9-BB4D-A9CD-221821878999}"/>
              </a:ext>
            </a:extLst>
          </p:cNvPr>
          <p:cNvSpPr>
            <a:spLocks noGrp="1"/>
          </p:cNvSpPr>
          <p:nvPr>
            <p:ph type="body" sz="half" idx="2"/>
          </p:nvPr>
        </p:nvSpPr>
        <p:spPr>
          <a:xfrm>
            <a:off x="5040000" y="3491999"/>
            <a:ext cx="3672000" cy="1188000"/>
          </a:xfrm>
        </p:spPr>
        <p:txBody>
          <a:bodyPr/>
          <a:lstStyle>
            <a:lvl1pPr marL="0" indent="0">
              <a:buNone/>
              <a:defRPr sz="17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6" name="Text Placeholder 3">
            <a:extLst>
              <a:ext uri="{FF2B5EF4-FFF2-40B4-BE49-F238E27FC236}">
                <a16:creationId xmlns:a16="http://schemas.microsoft.com/office/drawing/2014/main" id="{08DA2479-C33D-E342-960F-2242281813D1}"/>
              </a:ext>
            </a:extLst>
          </p:cNvPr>
          <p:cNvSpPr>
            <a:spLocks noGrp="1"/>
          </p:cNvSpPr>
          <p:nvPr>
            <p:ph type="body" sz="half" idx="18"/>
          </p:nvPr>
        </p:nvSpPr>
        <p:spPr>
          <a:xfrm>
            <a:off x="43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722463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kst met foto 3">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3564000" y="0"/>
            <a:ext cx="5580000" cy="324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title" hasCustomPrompt="1"/>
          </p:nvPr>
        </p:nvSpPr>
        <p:spPr>
          <a:xfrm>
            <a:off x="432000" y="899999"/>
            <a:ext cx="2700000" cy="1440000"/>
          </a:xfrm>
        </p:spPr>
        <p:txBody>
          <a:bodyPr/>
          <a:lstStyle>
            <a:lvl1pPr>
              <a:defRPr sz="3700" baseline="0">
                <a:solidFill>
                  <a:schemeClr val="bg1"/>
                </a:solidFill>
              </a:defRPr>
            </a:lvl1pPr>
          </a:lstStyle>
          <a:p>
            <a:r>
              <a:rPr lang="nl-NL" dirty="0"/>
              <a:t>Klik voor een titel</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1" name="Text Placeholder 3">
            <a:extLst>
              <a:ext uri="{FF2B5EF4-FFF2-40B4-BE49-F238E27FC236}">
                <a16:creationId xmlns:a16="http://schemas.microsoft.com/office/drawing/2014/main" id="{3EC6D60D-EC28-CD49-B13D-A6BEE5B38D81}"/>
              </a:ext>
            </a:extLst>
          </p:cNvPr>
          <p:cNvSpPr>
            <a:spLocks noGrp="1"/>
          </p:cNvSpPr>
          <p:nvPr>
            <p:ph type="body" sz="half" idx="14" hasCustomPrompt="1"/>
          </p:nvPr>
        </p:nvSpPr>
        <p:spPr>
          <a:xfrm>
            <a:off x="8751600" y="396670"/>
            <a:ext cx="392400" cy="1670400"/>
          </a:xfrm>
          <a:blipFill>
            <a:blip r:embed="rId2"/>
            <a:stretch>
              <a:fillRect l="147" t="-1" r="-147" b="-1"/>
            </a:stretch>
          </a:blipFill>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 </a:t>
            </a:r>
          </a:p>
        </p:txBody>
      </p:sp>
      <p:sp>
        <p:nvSpPr>
          <p:cNvPr id="13" name="Text Placeholder 3">
            <a:extLst>
              <a:ext uri="{FF2B5EF4-FFF2-40B4-BE49-F238E27FC236}">
                <a16:creationId xmlns:a16="http://schemas.microsoft.com/office/drawing/2014/main" id="{3206D105-6117-E544-8F16-2307133843A2}"/>
              </a:ext>
            </a:extLst>
          </p:cNvPr>
          <p:cNvSpPr>
            <a:spLocks noGrp="1"/>
          </p:cNvSpPr>
          <p:nvPr>
            <p:ph type="body" sz="half" idx="2"/>
          </p:nvPr>
        </p:nvSpPr>
        <p:spPr>
          <a:xfrm>
            <a:off x="5040000" y="3672000"/>
            <a:ext cx="3672000" cy="1008000"/>
          </a:xfrm>
        </p:spPr>
        <p:txBody>
          <a:bodyPr/>
          <a:lstStyle>
            <a:lvl1pPr marL="0" indent="0">
              <a:buNone/>
              <a:defRPr sz="17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
        <p:nvSpPr>
          <p:cNvPr id="15" name="Text Placeholder 3">
            <a:extLst>
              <a:ext uri="{FF2B5EF4-FFF2-40B4-BE49-F238E27FC236}">
                <a16:creationId xmlns:a16="http://schemas.microsoft.com/office/drawing/2014/main" id="{99873856-AFDF-394A-B243-A782DA1D9553}"/>
              </a:ext>
            </a:extLst>
          </p:cNvPr>
          <p:cNvSpPr>
            <a:spLocks noGrp="1"/>
          </p:cNvSpPr>
          <p:nvPr>
            <p:ph type="body" sz="half" idx="15"/>
          </p:nvPr>
        </p:nvSpPr>
        <p:spPr>
          <a:xfrm>
            <a:off x="450000" y="2412000"/>
            <a:ext cx="2700000" cy="226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5559999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lleen afbeelding">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73227FB-D2F8-AB40-87D7-857B3432C4FD}"/>
              </a:ext>
            </a:extLst>
          </p:cNvPr>
          <p:cNvSpPr>
            <a:spLocks noGrp="1" noChangeAspect="1"/>
          </p:cNvSpPr>
          <p:nvPr>
            <p:ph type="pic" idx="13" hasCustomPrompt="1"/>
          </p:nvPr>
        </p:nvSpPr>
        <p:spPr>
          <a:xfrm>
            <a:off x="612000" y="611999"/>
            <a:ext cx="7946125" cy="3924000"/>
          </a:xfrm>
          <a:solidFill>
            <a:schemeClr val="bg1">
              <a:lumMod val="85000"/>
            </a:schemeClr>
          </a:solidFill>
        </p:spPr>
        <p:txBody>
          <a:bodyPr lIns="1800000" tIns="720000" rIns="180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5CFD2F0-EF60-464C-B7D7-A0E44E0B8B58}" type="datetimeFigureOut">
              <a:rPr lang="nl-NL" smtClean="0"/>
              <a:pPr/>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758418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Afsluiting">
    <p:bg>
      <p:bgPr>
        <a:solidFill>
          <a:schemeClr val="tx2"/>
        </a:solidFill>
        <a:effectLst/>
      </p:bgPr>
    </p:bg>
    <p:spTree>
      <p:nvGrpSpPr>
        <p:cNvPr id="1" name=""/>
        <p:cNvGrpSpPr/>
        <p:nvPr/>
      </p:nvGrpSpPr>
      <p:grpSpPr>
        <a:xfrm>
          <a:off x="0" y="0"/>
          <a:ext cx="0" cy="0"/>
          <a:chOff x="0" y="0"/>
          <a:chExt cx="0" cy="0"/>
        </a:xfrm>
      </p:grpSpPr>
      <p:pic>
        <p:nvPicPr>
          <p:cNvPr id="6" name="Afbeelding 5" descr="Afbeelding met tekst&#10;&#10;Automatisch gegenereerde beschrijving">
            <a:extLst>
              <a:ext uri="{FF2B5EF4-FFF2-40B4-BE49-F238E27FC236}">
                <a16:creationId xmlns:a16="http://schemas.microsoft.com/office/drawing/2014/main" id="{38211171-EE2B-B340-885F-C728E3B67184}"/>
              </a:ext>
            </a:extLst>
          </p:cNvPr>
          <p:cNvPicPr>
            <a:picLocks noChangeAspect="1"/>
          </p:cNvPicPr>
          <p:nvPr userDrawn="1"/>
        </p:nvPicPr>
        <p:blipFill>
          <a:blip r:embed="rId2"/>
          <a:stretch>
            <a:fillRect/>
          </a:stretch>
        </p:blipFill>
        <p:spPr>
          <a:xfrm>
            <a:off x="2618575" y="989570"/>
            <a:ext cx="3763176" cy="2659251"/>
          </a:xfrm>
          <a:prstGeom prst="rect">
            <a:avLst/>
          </a:prstGeom>
        </p:spPr>
      </p:pic>
    </p:spTree>
    <p:extLst>
      <p:ext uri="{BB962C8B-B14F-4D97-AF65-F5344CB8AC3E}">
        <p14:creationId xmlns:p14="http://schemas.microsoft.com/office/powerpoint/2010/main" val="769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met foto 4">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FE512777-B7AF-9E42-8EFF-49C6D9542E40}"/>
              </a:ext>
            </a:extLst>
          </p:cNvPr>
          <p:cNvSpPr/>
          <p:nvPr userDrawn="1"/>
        </p:nvSpPr>
        <p:spPr>
          <a:xfrm>
            <a:off x="0" y="0"/>
            <a:ext cx="4572000" cy="514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b="0" cap="none" spc="0">
              <a:ln w="0"/>
              <a:solidFill>
                <a:schemeClr val="accent1"/>
              </a:solidFill>
              <a:effectLst>
                <a:outerShdw blurRad="38100" dist="25400" dir="5400000" algn="ctr" rotWithShape="0">
                  <a:srgbClr val="6E747A">
                    <a:alpha val="43000"/>
                  </a:srgbClr>
                </a:outerShdw>
              </a:effectLst>
            </a:endParaRPr>
          </a:p>
        </p:txBody>
      </p:sp>
      <p:sp>
        <p:nvSpPr>
          <p:cNvPr id="10" name="Picture Placeholder 2">
            <a:extLst>
              <a:ext uri="{FF2B5EF4-FFF2-40B4-BE49-F238E27FC236}">
                <a16:creationId xmlns:a16="http://schemas.microsoft.com/office/drawing/2014/main" id="{2EC88588-9B59-2C4E-8E71-F540E2CE9D2A}"/>
              </a:ext>
            </a:extLst>
          </p:cNvPr>
          <p:cNvSpPr>
            <a:spLocks noGrp="1"/>
          </p:cNvSpPr>
          <p:nvPr>
            <p:ph type="pic" idx="13" hasCustomPrompt="1"/>
          </p:nvPr>
        </p:nvSpPr>
        <p:spPr>
          <a:xfrm>
            <a:off x="0" y="0"/>
            <a:ext cx="4572000" cy="3060000"/>
          </a:xfrm>
          <a:solidFill>
            <a:schemeClr val="bg1">
              <a:lumMod val="85000"/>
            </a:schemeClr>
          </a:solidFill>
        </p:spPr>
        <p:txBody>
          <a:bodyPr lIns="720000" tIns="720000" rIns="720000" anchor="t"/>
          <a:lstStyle>
            <a:lvl1pPr marL="0" indent="0" algn="ctr">
              <a:lnSpc>
                <a:spcPts val="2000"/>
              </a:lnSpc>
              <a:spcBef>
                <a:spcPts val="0"/>
              </a:spcBef>
              <a:buNone/>
              <a:defRPr sz="1600">
                <a:solidFill>
                  <a:schemeClr val="tx1">
                    <a:lumMod val="50000"/>
                    <a:lumOff val="50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4" name="Date Placeholder 3"/>
          <p:cNvSpPr>
            <a:spLocks noGrp="1"/>
          </p:cNvSpPr>
          <p:nvPr>
            <p:ph type="dt" sz="half" idx="10"/>
          </p:nvPr>
        </p:nvSpPr>
        <p:spPr/>
        <p:txBody>
          <a:bodyPr/>
          <a:lstStyle/>
          <a:p>
            <a:fld id="{35CFD2F0-EF60-464C-B7D7-A0E44E0B8B58}" type="datetimeFigureOut">
              <a:rPr lang="nl-NL" smtClean="0"/>
              <a:t>11-9-2023</a:t>
            </a:fld>
            <a:endParaRPr lang="nl-NL"/>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nl-NL" dirty="0">
              <a:solidFill>
                <a:schemeClr val="bg1"/>
              </a:solidFill>
            </a:endParaRP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12" name="Content Placeholder 2">
            <a:extLst>
              <a:ext uri="{FF2B5EF4-FFF2-40B4-BE49-F238E27FC236}">
                <a16:creationId xmlns:a16="http://schemas.microsoft.com/office/drawing/2014/main" id="{76020CFF-D07A-4440-9EE5-72DD1F348D6D}"/>
              </a:ext>
            </a:extLst>
          </p:cNvPr>
          <p:cNvSpPr>
            <a:spLocks noGrp="1"/>
          </p:cNvSpPr>
          <p:nvPr>
            <p:ph idx="15"/>
          </p:nvPr>
        </p:nvSpPr>
        <p:spPr>
          <a:xfrm>
            <a:off x="5040000" y="900000"/>
            <a:ext cx="3420000" cy="3780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3" name="Text Placeholder 3">
            <a:extLst>
              <a:ext uri="{FF2B5EF4-FFF2-40B4-BE49-F238E27FC236}">
                <a16:creationId xmlns:a16="http://schemas.microsoft.com/office/drawing/2014/main" id="{6C371AE9-5673-5C4B-BD46-4C348A3E9F79}"/>
              </a:ext>
            </a:extLst>
          </p:cNvPr>
          <p:cNvSpPr>
            <a:spLocks noGrp="1"/>
          </p:cNvSpPr>
          <p:nvPr>
            <p:ph type="body" sz="half" idx="2"/>
          </p:nvPr>
        </p:nvSpPr>
        <p:spPr>
          <a:xfrm>
            <a:off x="612000" y="3491999"/>
            <a:ext cx="3672000" cy="1188000"/>
          </a:xfrm>
        </p:spPr>
        <p:txBody>
          <a:bodyPr/>
          <a:lstStyle>
            <a:lvl1pPr marL="0" indent="0">
              <a:buNone/>
              <a:defRPr sz="17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Klikken om de tekststijl van het model te bewerken</a:t>
            </a:r>
          </a:p>
        </p:txBody>
      </p:sp>
    </p:spTree>
    <p:extLst>
      <p:ext uri="{BB962C8B-B14F-4D97-AF65-F5344CB8AC3E}">
        <p14:creationId xmlns:p14="http://schemas.microsoft.com/office/powerpoint/2010/main" val="194613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1.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image" Target="../media/image1.png"/><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1.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11-9-2023</a:t>
            </a:fld>
            <a:endParaRPr lang="nl-NL" dirty="0"/>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dirty="0"/>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t>‹nr.›</a:t>
            </a:fld>
            <a:endParaRPr lang="nl-NL" dirty="0"/>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8"/>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endParaRPr lang="nl-NL" dirty="0"/>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706" r:id="rId4"/>
    <p:sldLayoutId id="2147483697" r:id="rId5"/>
    <p:sldLayoutId id="2147483690" r:id="rId6"/>
    <p:sldLayoutId id="2147483691" r:id="rId7"/>
    <p:sldLayoutId id="2147483696" r:id="rId8"/>
    <p:sldLayoutId id="2147483698" r:id="rId9"/>
    <p:sldLayoutId id="2147483700" r:id="rId10"/>
    <p:sldLayoutId id="2147483699" r:id="rId11"/>
    <p:sldLayoutId id="2147483704" r:id="rId12"/>
    <p:sldLayoutId id="2147483705" r:id="rId13"/>
    <p:sldLayoutId id="2147483694" r:id="rId14"/>
    <p:sldLayoutId id="2147483693" r:id="rId15"/>
    <p:sldLayoutId id="2147483781" r:id="rId16"/>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11-9-2023</a:t>
            </a:fld>
            <a:endParaRPr lang="nl-NL" dirty="0"/>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dirty="0"/>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t>‹nr.›</a:t>
            </a:fld>
            <a:endParaRPr lang="nl-NL" dirty="0"/>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endParaRPr lang="nl-NL" dirty="0"/>
          </a:p>
        </p:txBody>
      </p:sp>
    </p:spTree>
    <p:extLst>
      <p:ext uri="{BB962C8B-B14F-4D97-AF65-F5344CB8AC3E}">
        <p14:creationId xmlns:p14="http://schemas.microsoft.com/office/powerpoint/2010/main" val="36968140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11-9-2023</a:t>
            </a:fld>
            <a:endParaRPr lang="nl-NL" dirty="0"/>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dirty="0"/>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t>‹nr.›</a:t>
            </a:fld>
            <a:endParaRPr lang="nl-NL" dirty="0"/>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endParaRPr lang="nl-NL" dirty="0"/>
          </a:p>
        </p:txBody>
      </p:sp>
    </p:spTree>
    <p:extLst>
      <p:ext uri="{BB962C8B-B14F-4D97-AF65-F5344CB8AC3E}">
        <p14:creationId xmlns:p14="http://schemas.microsoft.com/office/powerpoint/2010/main" val="147881012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11-9-2023</a:t>
            </a:fld>
            <a:endParaRPr lang="nl-NL" dirty="0"/>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dirty="0"/>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t>‹nr.›</a:t>
            </a:fld>
            <a:endParaRPr lang="nl-NL" dirty="0"/>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endParaRPr lang="nl-NL" dirty="0"/>
          </a:p>
        </p:txBody>
      </p:sp>
    </p:spTree>
    <p:extLst>
      <p:ext uri="{BB962C8B-B14F-4D97-AF65-F5344CB8AC3E}">
        <p14:creationId xmlns:p14="http://schemas.microsoft.com/office/powerpoint/2010/main" val="374786866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11-9-2023</a:t>
            </a:fld>
            <a:endParaRPr lang="nl-NL" dirty="0"/>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dirty="0"/>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t>‹nr.›</a:t>
            </a:fld>
            <a:endParaRPr lang="nl-NL" dirty="0"/>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endParaRPr lang="nl-NL" dirty="0"/>
          </a:p>
        </p:txBody>
      </p:sp>
    </p:spTree>
    <p:extLst>
      <p:ext uri="{BB962C8B-B14F-4D97-AF65-F5344CB8AC3E}">
        <p14:creationId xmlns:p14="http://schemas.microsoft.com/office/powerpoint/2010/main" val="61675333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900000"/>
            <a:ext cx="7884000" cy="972000"/>
          </a:xfrm>
          <a:prstGeom prst="rect">
            <a:avLst/>
          </a:prstGeom>
        </p:spPr>
        <p:txBody>
          <a:bodyPr vert="horz" lIns="0" tIns="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612000" y="2052000"/>
            <a:ext cx="7884000" cy="2628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56000" y="4788000"/>
            <a:ext cx="1440000" cy="180000"/>
          </a:xfrm>
          <a:prstGeom prst="rect">
            <a:avLst/>
          </a:prstGeom>
        </p:spPr>
        <p:txBody>
          <a:bodyPr vert="horz" lIns="0" tIns="0" rIns="0" bIns="0" rtlCol="0" anchor="t" anchorCtr="0">
            <a:noAutofit/>
          </a:bodyPr>
          <a:lstStyle>
            <a:lvl1pPr algn="r">
              <a:defRPr sz="900">
                <a:solidFill>
                  <a:schemeClr val="tx1">
                    <a:tint val="75000"/>
                  </a:schemeClr>
                </a:solidFill>
              </a:defRPr>
            </a:lvl1pPr>
          </a:lstStyle>
          <a:p>
            <a:pPr algn="r"/>
            <a:fld id="{35CFD2F0-EF60-464C-B7D7-A0E44E0B8B58}" type="datetimeFigureOut">
              <a:rPr lang="nl-NL" smtClean="0"/>
              <a:pPr algn="r"/>
              <a:t>11-9-2023</a:t>
            </a:fld>
            <a:endParaRPr lang="nl-NL" dirty="0"/>
          </a:p>
        </p:txBody>
      </p:sp>
      <p:sp>
        <p:nvSpPr>
          <p:cNvPr id="5" name="Footer Placeholder 4"/>
          <p:cNvSpPr>
            <a:spLocks noGrp="1"/>
          </p:cNvSpPr>
          <p:nvPr>
            <p:ph type="ftr" sz="quarter" idx="3"/>
          </p:nvPr>
        </p:nvSpPr>
        <p:spPr>
          <a:xfrm>
            <a:off x="612000" y="4788000"/>
            <a:ext cx="39600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endParaRPr lang="nl-NL" dirty="0"/>
          </a:p>
        </p:txBody>
      </p:sp>
      <p:sp>
        <p:nvSpPr>
          <p:cNvPr id="6" name="Slide Number Placeholder 5"/>
          <p:cNvSpPr>
            <a:spLocks noGrp="1"/>
          </p:cNvSpPr>
          <p:nvPr>
            <p:ph type="sldNum" sz="quarter" idx="4"/>
          </p:nvPr>
        </p:nvSpPr>
        <p:spPr>
          <a:xfrm>
            <a:off x="8751600" y="4788000"/>
            <a:ext cx="392400" cy="180000"/>
          </a:xfrm>
          <a:prstGeom prst="rect">
            <a:avLst/>
          </a:prstGeom>
        </p:spPr>
        <p:txBody>
          <a:bodyPr vert="horz" lIns="0" tIns="0" rIns="0" bIns="0" rtlCol="0" anchor="t" anchorCtr="0">
            <a:noAutofit/>
          </a:bodyPr>
          <a:lstStyle>
            <a:lvl1pPr algn="l">
              <a:defRPr sz="900">
                <a:solidFill>
                  <a:schemeClr val="tx1">
                    <a:tint val="75000"/>
                  </a:schemeClr>
                </a:solidFill>
              </a:defRPr>
            </a:lvl1pPr>
          </a:lstStyle>
          <a:p>
            <a:pPr algn="l"/>
            <a:fld id="{14F1411D-0280-154F-AEAC-4C20B7AA46B2}" type="slidenum">
              <a:rPr lang="nl-NL" smtClean="0"/>
              <a:pPr/>
              <a:t>‹nr.›</a:t>
            </a:fld>
            <a:endParaRPr lang="nl-NL" dirty="0"/>
          </a:p>
        </p:txBody>
      </p:sp>
      <p:sp>
        <p:nvSpPr>
          <p:cNvPr id="10" name="Text Placeholder 3">
            <a:extLst>
              <a:ext uri="{FF2B5EF4-FFF2-40B4-BE49-F238E27FC236}">
                <a16:creationId xmlns:a16="http://schemas.microsoft.com/office/drawing/2014/main" id="{9FEB1825-B655-0546-AE0D-34E391497D4A}"/>
              </a:ext>
            </a:extLst>
          </p:cNvPr>
          <p:cNvSpPr txBox="1">
            <a:spLocks/>
          </p:cNvSpPr>
          <p:nvPr userDrawn="1"/>
        </p:nvSpPr>
        <p:spPr>
          <a:xfrm>
            <a:off x="8751600" y="396670"/>
            <a:ext cx="392400" cy="1670400"/>
          </a:xfrm>
          <a:prstGeom prst="rect">
            <a:avLst/>
          </a:prstGeom>
          <a:blipFill>
            <a:blip r:embed="rId15"/>
            <a:stretch>
              <a:fillRect l="147" t="-1" r="-147" b="-1"/>
            </a:stretch>
          </a:blipFill>
        </p:spPr>
        <p:txBody>
          <a:bodyPr/>
          <a:lstStyle>
            <a:lvl1pPr marL="0" indent="0" algn="l" defTabSz="685800" rtl="0" eaLnBrk="1" latinLnBrk="0" hangingPunct="1">
              <a:lnSpc>
                <a:spcPts val="2000"/>
              </a:lnSpc>
              <a:spcBef>
                <a:spcPts val="0"/>
              </a:spcBef>
              <a:buFont typeface="Arial" panose="020B0604020202020204" pitchFamily="34" charset="0"/>
              <a:buNone/>
              <a:defRPr sz="1200" kern="1200" baseline="0">
                <a:solidFill>
                  <a:schemeClr val="accent2"/>
                </a:solidFill>
                <a:latin typeface="+mn-lt"/>
                <a:ea typeface="+mn-ea"/>
                <a:cs typeface="+mn-cs"/>
              </a:defRPr>
            </a:lvl1pPr>
            <a:lvl2pPr marL="342900" indent="0" algn="l" defTabSz="685800" rtl="0" eaLnBrk="1" latinLnBrk="0" hangingPunct="1">
              <a:lnSpc>
                <a:spcPts val="2000"/>
              </a:lnSpc>
              <a:spcBef>
                <a:spcPts val="0"/>
              </a:spcBef>
              <a:buFont typeface="Arial" panose="020B0604020202020204" pitchFamily="34" charset="0"/>
              <a:buNone/>
              <a:defRPr sz="1050" kern="1200" baseline="0">
                <a:solidFill>
                  <a:schemeClr val="accent2"/>
                </a:solidFill>
                <a:latin typeface="+mn-lt"/>
                <a:ea typeface="+mn-ea"/>
                <a:cs typeface="+mn-cs"/>
              </a:defRPr>
            </a:lvl2pPr>
            <a:lvl3pPr marL="685800" indent="0" algn="l" defTabSz="685800" rtl="0" eaLnBrk="1" latinLnBrk="0" hangingPunct="1">
              <a:lnSpc>
                <a:spcPts val="2000"/>
              </a:lnSpc>
              <a:spcBef>
                <a:spcPts val="0"/>
              </a:spcBef>
              <a:buFont typeface="Arial" panose="020B0604020202020204" pitchFamily="34" charset="0"/>
              <a:buNone/>
              <a:defRPr sz="900" kern="1200" baseline="0">
                <a:solidFill>
                  <a:schemeClr val="accent2"/>
                </a:solidFill>
                <a:latin typeface="+mn-lt"/>
                <a:ea typeface="+mn-ea"/>
                <a:cs typeface="+mn-cs"/>
              </a:defRPr>
            </a:lvl3pPr>
            <a:lvl4pPr marL="10287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4pPr>
            <a:lvl5pPr marL="1371600" indent="0" algn="l" defTabSz="685800" rtl="0" eaLnBrk="1" latinLnBrk="0" hangingPunct="1">
              <a:lnSpc>
                <a:spcPts val="2000"/>
              </a:lnSpc>
              <a:spcBef>
                <a:spcPts val="0"/>
              </a:spcBef>
              <a:buFont typeface="Arial" panose="020B0604020202020204" pitchFamily="34" charset="0"/>
              <a:buNone/>
              <a:defRPr sz="750" kern="1200" baseline="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nl-NL"/>
              <a:t> </a:t>
            </a:r>
            <a:endParaRPr lang="nl-NL" dirty="0"/>
          </a:p>
        </p:txBody>
      </p:sp>
    </p:spTree>
    <p:extLst>
      <p:ext uri="{BB962C8B-B14F-4D97-AF65-F5344CB8AC3E}">
        <p14:creationId xmlns:p14="http://schemas.microsoft.com/office/powerpoint/2010/main" val="378240939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xStyles>
    <p:titleStyle>
      <a:lvl1pPr algn="l" defTabSz="685800" rtl="0" eaLnBrk="1" latinLnBrk="0" hangingPunct="1">
        <a:lnSpc>
          <a:spcPct val="90000"/>
        </a:lnSpc>
        <a:spcBef>
          <a:spcPct val="0"/>
        </a:spcBef>
        <a:buNone/>
        <a:defRPr sz="3700" kern="1200" spc="200" baseline="0">
          <a:solidFill>
            <a:schemeClr val="tx2"/>
          </a:solidFill>
          <a:latin typeface="+mj-lt"/>
          <a:ea typeface="+mj-ea"/>
          <a:cs typeface="+mj-cs"/>
        </a:defRPr>
      </a:lvl1pPr>
    </p:titleStyle>
    <p:bodyStyle>
      <a:lvl1pPr marL="18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1pPr>
      <a:lvl2pPr marL="36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2pPr>
      <a:lvl3pPr marL="54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3pPr>
      <a:lvl4pPr marL="72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4pPr>
      <a:lvl5pPr marL="900000" indent="-180000" algn="l" defTabSz="685800" rtl="0" eaLnBrk="1" latinLnBrk="0" hangingPunct="1">
        <a:lnSpc>
          <a:spcPts val="2000"/>
        </a:lnSpc>
        <a:spcBef>
          <a:spcPts val="0"/>
        </a:spcBef>
        <a:buFont typeface="Arial" panose="020B0604020202020204" pitchFamily="34" charset="0"/>
        <a:buChar char="•"/>
        <a:defRPr sz="1700" kern="1200" spc="200" baseline="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3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5992C-CD6C-3A4D-8A20-CB342D0CB5B5}"/>
              </a:ext>
            </a:extLst>
          </p:cNvPr>
          <p:cNvSpPr>
            <a:spLocks noGrp="1"/>
          </p:cNvSpPr>
          <p:nvPr>
            <p:ph type="ctrTitle"/>
          </p:nvPr>
        </p:nvSpPr>
        <p:spPr/>
        <p:txBody>
          <a:bodyPr/>
          <a:lstStyle/>
          <a:p>
            <a:r>
              <a:rPr lang="nl-NL" sz="2800" dirty="0"/>
              <a:t>Voorlichtingsavond klas 2</a:t>
            </a:r>
          </a:p>
        </p:txBody>
      </p:sp>
    </p:spTree>
    <p:extLst>
      <p:ext uri="{BB962C8B-B14F-4D97-AF65-F5344CB8AC3E}">
        <p14:creationId xmlns:p14="http://schemas.microsoft.com/office/powerpoint/2010/main" val="16607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6628D536-E095-BF69-2A18-678BC85B1C9B}"/>
              </a:ext>
            </a:extLst>
          </p:cNvPr>
          <p:cNvSpPr>
            <a:spLocks noGrp="1"/>
          </p:cNvSpPr>
          <p:nvPr>
            <p:ph type="pic" idx="13"/>
          </p:nvPr>
        </p:nvSpPr>
        <p:spPr/>
      </p:sp>
      <p:graphicFrame>
        <p:nvGraphicFramePr>
          <p:cNvPr id="3" name="Tabel 2">
            <a:extLst>
              <a:ext uri="{FF2B5EF4-FFF2-40B4-BE49-F238E27FC236}">
                <a16:creationId xmlns:a16="http://schemas.microsoft.com/office/drawing/2014/main" id="{1491EC5A-A74E-0330-2E4E-D1B4A4A99FE0}"/>
              </a:ext>
            </a:extLst>
          </p:cNvPr>
          <p:cNvGraphicFramePr>
            <a:graphicFrameLocks noGrp="1"/>
          </p:cNvGraphicFramePr>
          <p:nvPr>
            <p:extLst>
              <p:ext uri="{D42A27DB-BD31-4B8C-83A1-F6EECF244321}">
                <p14:modId xmlns:p14="http://schemas.microsoft.com/office/powerpoint/2010/main" val="306646418"/>
              </p:ext>
            </p:extLst>
          </p:nvPr>
        </p:nvGraphicFramePr>
        <p:xfrm>
          <a:off x="291118" y="607501"/>
          <a:ext cx="8426334" cy="3928494"/>
        </p:xfrm>
        <a:graphic>
          <a:graphicData uri="http://schemas.openxmlformats.org/drawingml/2006/table">
            <a:tbl>
              <a:tblPr firstRow="1" bandRow="1">
                <a:tableStyleId>{69CF1AB2-1976-4502-BF36-3FF5EA218861}</a:tableStyleId>
              </a:tblPr>
              <a:tblGrid>
                <a:gridCol w="1554479">
                  <a:extLst>
                    <a:ext uri="{9D8B030D-6E8A-4147-A177-3AD203B41FA5}">
                      <a16:colId xmlns:a16="http://schemas.microsoft.com/office/drawing/2014/main" val="4272378229"/>
                    </a:ext>
                  </a:extLst>
                </a:gridCol>
                <a:gridCol w="1254299">
                  <a:extLst>
                    <a:ext uri="{9D8B030D-6E8A-4147-A177-3AD203B41FA5}">
                      <a16:colId xmlns:a16="http://schemas.microsoft.com/office/drawing/2014/main" val="3401632198"/>
                    </a:ext>
                  </a:extLst>
                </a:gridCol>
                <a:gridCol w="1404389">
                  <a:extLst>
                    <a:ext uri="{9D8B030D-6E8A-4147-A177-3AD203B41FA5}">
                      <a16:colId xmlns:a16="http://schemas.microsoft.com/office/drawing/2014/main" val="935734995"/>
                    </a:ext>
                  </a:extLst>
                </a:gridCol>
                <a:gridCol w="1404389">
                  <a:extLst>
                    <a:ext uri="{9D8B030D-6E8A-4147-A177-3AD203B41FA5}">
                      <a16:colId xmlns:a16="http://schemas.microsoft.com/office/drawing/2014/main" val="2019109471"/>
                    </a:ext>
                  </a:extLst>
                </a:gridCol>
                <a:gridCol w="1404389">
                  <a:extLst>
                    <a:ext uri="{9D8B030D-6E8A-4147-A177-3AD203B41FA5}">
                      <a16:colId xmlns:a16="http://schemas.microsoft.com/office/drawing/2014/main" val="448167528"/>
                    </a:ext>
                  </a:extLst>
                </a:gridCol>
                <a:gridCol w="1404389">
                  <a:extLst>
                    <a:ext uri="{9D8B030D-6E8A-4147-A177-3AD203B41FA5}">
                      <a16:colId xmlns:a16="http://schemas.microsoft.com/office/drawing/2014/main" val="4255315855"/>
                    </a:ext>
                  </a:extLst>
                </a:gridCol>
              </a:tblGrid>
              <a:tr h="380850">
                <a:tc>
                  <a:txBody>
                    <a:bodyPr/>
                    <a:lstStyle/>
                    <a:p>
                      <a:endParaRPr lang="nl-NL" dirty="0"/>
                    </a:p>
                  </a:txBody>
                  <a:tcPr/>
                </a:tc>
                <a:tc>
                  <a:txBody>
                    <a:bodyPr/>
                    <a:lstStyle/>
                    <a:p>
                      <a:pPr algn="ctr"/>
                      <a:r>
                        <a:rPr lang="nl-NL" dirty="0"/>
                        <a:t>Maandag</a:t>
                      </a:r>
                    </a:p>
                  </a:txBody>
                  <a:tcPr/>
                </a:tc>
                <a:tc>
                  <a:txBody>
                    <a:bodyPr/>
                    <a:lstStyle/>
                    <a:p>
                      <a:pPr algn="ctr"/>
                      <a:r>
                        <a:rPr lang="nl-NL" dirty="0"/>
                        <a:t>Dinsdag</a:t>
                      </a:r>
                    </a:p>
                  </a:txBody>
                  <a:tcPr/>
                </a:tc>
                <a:tc>
                  <a:txBody>
                    <a:bodyPr/>
                    <a:lstStyle/>
                    <a:p>
                      <a:pPr algn="ctr"/>
                      <a:r>
                        <a:rPr lang="nl-NL" dirty="0"/>
                        <a:t>Woensdag</a:t>
                      </a:r>
                    </a:p>
                  </a:txBody>
                  <a:tcPr/>
                </a:tc>
                <a:tc>
                  <a:txBody>
                    <a:bodyPr/>
                    <a:lstStyle/>
                    <a:p>
                      <a:pPr algn="ctr"/>
                      <a:r>
                        <a:rPr lang="nl-NL" dirty="0"/>
                        <a:t>Donderdag</a:t>
                      </a:r>
                    </a:p>
                  </a:txBody>
                  <a:tcPr/>
                </a:tc>
                <a:tc>
                  <a:txBody>
                    <a:bodyPr/>
                    <a:lstStyle/>
                    <a:p>
                      <a:pPr algn="ctr"/>
                      <a:r>
                        <a:rPr lang="nl-NL" dirty="0"/>
                        <a:t>Vrijdag </a:t>
                      </a:r>
                    </a:p>
                  </a:txBody>
                  <a:tcPr/>
                </a:tc>
                <a:extLst>
                  <a:ext uri="{0D108BD9-81ED-4DB2-BD59-A6C34878D82A}">
                    <a16:rowId xmlns:a16="http://schemas.microsoft.com/office/drawing/2014/main" val="2835380772"/>
                  </a:ext>
                </a:extLst>
              </a:tr>
              <a:tr h="500844">
                <a:tc>
                  <a:txBody>
                    <a:bodyPr/>
                    <a:lstStyle/>
                    <a:p>
                      <a:r>
                        <a:rPr lang="nl-NL" sz="1600" dirty="0"/>
                        <a:t>8.30 – 9.10 u</a:t>
                      </a:r>
                    </a:p>
                  </a:txBody>
                  <a:tcPr/>
                </a:tc>
                <a:tc>
                  <a:txBody>
                    <a:bodyPr/>
                    <a:lstStyle/>
                    <a:p>
                      <a:pPr algn="ctr"/>
                      <a:r>
                        <a:rPr lang="nl-NL" sz="1600" dirty="0"/>
                        <a:t>Mentoruur</a:t>
                      </a:r>
                    </a:p>
                    <a:p>
                      <a:pPr algn="ctr"/>
                      <a:r>
                        <a:rPr lang="nl-NL" sz="1000" dirty="0"/>
                        <a:t>Studievaardigheden</a:t>
                      </a:r>
                    </a:p>
                  </a:txBody>
                  <a:tcPr/>
                </a:tc>
                <a:tc>
                  <a:txBody>
                    <a:bodyPr/>
                    <a:lstStyle/>
                    <a:p>
                      <a:pPr algn="ctr"/>
                      <a:r>
                        <a:rPr lang="nl-NL" sz="1600" dirty="0"/>
                        <a:t>Mentoruur</a:t>
                      </a:r>
                    </a:p>
                    <a:p>
                      <a:pPr algn="ctr"/>
                      <a:r>
                        <a:rPr lang="nl-NL" sz="1000" dirty="0"/>
                        <a:t>Begrijpend</a:t>
                      </a:r>
                      <a:r>
                        <a:rPr lang="nl-NL" sz="1000" baseline="0" dirty="0"/>
                        <a:t> lezen</a:t>
                      </a:r>
                      <a:endParaRPr lang="nl-NL" sz="1000" dirty="0"/>
                    </a:p>
                  </a:txBody>
                  <a:tcPr/>
                </a:tc>
                <a:tc>
                  <a:txBody>
                    <a:bodyPr/>
                    <a:lstStyle/>
                    <a:p>
                      <a:pPr algn="ctr"/>
                      <a:r>
                        <a:rPr lang="nl-NL" sz="1600" dirty="0"/>
                        <a:t>Mentoruur</a:t>
                      </a:r>
                    </a:p>
                    <a:p>
                      <a:pPr algn="ctr"/>
                      <a:r>
                        <a:rPr lang="nl-NL" sz="1000" dirty="0"/>
                        <a:t>Studievaardigheden</a:t>
                      </a:r>
                    </a:p>
                  </a:txBody>
                  <a:tcPr/>
                </a:tc>
                <a:tc>
                  <a:txBody>
                    <a:bodyPr/>
                    <a:lstStyle/>
                    <a:p>
                      <a:pPr algn="ctr"/>
                      <a:r>
                        <a:rPr lang="nl-NL" sz="1600" dirty="0"/>
                        <a:t>Mentoruur</a:t>
                      </a:r>
                    </a:p>
                    <a:p>
                      <a:pPr algn="ctr"/>
                      <a:r>
                        <a:rPr lang="nl-NL" sz="1000" dirty="0"/>
                        <a:t>Rekenvaardigheden</a:t>
                      </a:r>
                    </a:p>
                  </a:txBody>
                  <a:tcPr/>
                </a:tc>
                <a:tc>
                  <a:txBody>
                    <a:bodyPr/>
                    <a:lstStyle/>
                    <a:p>
                      <a:pPr algn="ctr"/>
                      <a:r>
                        <a:rPr lang="nl-NL" sz="1600" dirty="0"/>
                        <a:t>Mentoruur</a:t>
                      </a:r>
                    </a:p>
                    <a:p>
                      <a:pPr algn="ctr"/>
                      <a:r>
                        <a:rPr lang="nl-NL" sz="1000" dirty="0"/>
                        <a:t>Studievaardigheden</a:t>
                      </a:r>
                    </a:p>
                  </a:txBody>
                  <a:tcPr/>
                </a:tc>
                <a:extLst>
                  <a:ext uri="{0D108BD9-81ED-4DB2-BD59-A6C34878D82A}">
                    <a16:rowId xmlns:a16="http://schemas.microsoft.com/office/drawing/2014/main" val="2020462662"/>
                  </a:ext>
                </a:extLst>
              </a:tr>
              <a:tr h="380850">
                <a:tc>
                  <a:txBody>
                    <a:bodyPr/>
                    <a:lstStyle/>
                    <a:p>
                      <a:r>
                        <a:rPr lang="nl-NL" sz="1600" dirty="0"/>
                        <a:t>9.15</a:t>
                      </a:r>
                      <a:r>
                        <a:rPr lang="nl-NL" sz="1600" baseline="0" dirty="0"/>
                        <a:t> – 10.35 u</a:t>
                      </a:r>
                      <a:endParaRPr lang="nl-NL" sz="1600" dirty="0"/>
                    </a:p>
                  </a:txBody>
                  <a:tcPr/>
                </a:tc>
                <a:tc>
                  <a:txBody>
                    <a:bodyPr/>
                    <a:lstStyle/>
                    <a:p>
                      <a:pPr algn="ctr"/>
                      <a:r>
                        <a:rPr lang="nl-NL" sz="1600" dirty="0"/>
                        <a:t>Les</a:t>
                      </a:r>
                      <a:r>
                        <a:rPr lang="nl-NL" sz="1600" baseline="0" dirty="0"/>
                        <a:t> 1</a:t>
                      </a:r>
                      <a:endParaRPr lang="nl-NL" sz="1600" dirty="0"/>
                    </a:p>
                  </a:txBody>
                  <a:tcPr/>
                </a:tc>
                <a:tc>
                  <a:txBody>
                    <a:bodyPr/>
                    <a:lstStyle/>
                    <a:p>
                      <a:pPr algn="ctr"/>
                      <a:r>
                        <a:rPr lang="nl-NL" sz="1600" dirty="0"/>
                        <a:t>Les 1</a:t>
                      </a:r>
                    </a:p>
                  </a:txBody>
                  <a:tcPr/>
                </a:tc>
                <a:tc>
                  <a:txBody>
                    <a:bodyPr/>
                    <a:lstStyle/>
                    <a:p>
                      <a:pPr algn="ctr"/>
                      <a:r>
                        <a:rPr lang="nl-NL" sz="1600" dirty="0"/>
                        <a:t>Les 1</a:t>
                      </a:r>
                    </a:p>
                  </a:txBody>
                  <a:tcPr/>
                </a:tc>
                <a:tc>
                  <a:txBody>
                    <a:bodyPr/>
                    <a:lstStyle/>
                    <a:p>
                      <a:pPr algn="ctr"/>
                      <a:r>
                        <a:rPr lang="nl-NL" sz="1600" dirty="0"/>
                        <a:t>Les 1</a:t>
                      </a:r>
                    </a:p>
                  </a:txBody>
                  <a:tcPr/>
                </a:tc>
                <a:tc>
                  <a:txBody>
                    <a:bodyPr/>
                    <a:lstStyle/>
                    <a:p>
                      <a:pPr algn="ctr"/>
                      <a:r>
                        <a:rPr lang="nl-NL" sz="1600" dirty="0"/>
                        <a:t>Les 1</a:t>
                      </a:r>
                    </a:p>
                  </a:txBody>
                  <a:tcPr/>
                </a:tc>
                <a:extLst>
                  <a:ext uri="{0D108BD9-81ED-4DB2-BD59-A6C34878D82A}">
                    <a16:rowId xmlns:a16="http://schemas.microsoft.com/office/drawing/2014/main" val="1363878583"/>
                  </a:ext>
                </a:extLst>
              </a:tr>
              <a:tr h="380850">
                <a:tc>
                  <a:txBody>
                    <a:bodyPr/>
                    <a:lstStyle/>
                    <a:p>
                      <a:endParaRPr lang="nl-NL" sz="1600" dirty="0"/>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extLst>
                  <a:ext uri="{0D108BD9-81ED-4DB2-BD59-A6C34878D82A}">
                    <a16:rowId xmlns:a16="http://schemas.microsoft.com/office/drawing/2014/main" val="1078883333"/>
                  </a:ext>
                </a:extLst>
              </a:tr>
              <a:tr h="380850">
                <a:tc>
                  <a:txBody>
                    <a:bodyPr/>
                    <a:lstStyle/>
                    <a:p>
                      <a:r>
                        <a:rPr lang="nl-NL" sz="1600" dirty="0"/>
                        <a:t>10.55 – 12.15 u</a:t>
                      </a:r>
                    </a:p>
                  </a:txBody>
                  <a:tcPr/>
                </a:tc>
                <a:tc>
                  <a:txBody>
                    <a:bodyPr/>
                    <a:lstStyle/>
                    <a:p>
                      <a:pPr algn="ctr"/>
                      <a:r>
                        <a:rPr lang="nl-NL" sz="1600" dirty="0"/>
                        <a:t>Les 2</a:t>
                      </a:r>
                    </a:p>
                  </a:txBody>
                  <a:tcPr/>
                </a:tc>
                <a:tc>
                  <a:txBody>
                    <a:bodyPr/>
                    <a:lstStyle/>
                    <a:p>
                      <a:pPr algn="ctr"/>
                      <a:r>
                        <a:rPr lang="nl-NL" sz="1600" dirty="0"/>
                        <a:t>Les 2</a:t>
                      </a:r>
                    </a:p>
                  </a:txBody>
                  <a:tcPr/>
                </a:tc>
                <a:tc>
                  <a:txBody>
                    <a:bodyPr/>
                    <a:lstStyle/>
                    <a:p>
                      <a:pPr algn="ctr"/>
                      <a:r>
                        <a:rPr lang="nl-NL" sz="1600" dirty="0"/>
                        <a:t>Les 2</a:t>
                      </a:r>
                    </a:p>
                  </a:txBody>
                  <a:tcPr/>
                </a:tc>
                <a:tc>
                  <a:txBody>
                    <a:bodyPr/>
                    <a:lstStyle/>
                    <a:p>
                      <a:pPr algn="ctr"/>
                      <a:r>
                        <a:rPr lang="nl-NL" sz="1600" dirty="0"/>
                        <a:t>Les 2</a:t>
                      </a:r>
                    </a:p>
                  </a:txBody>
                  <a:tcPr/>
                </a:tc>
                <a:tc>
                  <a:txBody>
                    <a:bodyPr/>
                    <a:lstStyle/>
                    <a:p>
                      <a:pPr algn="ctr"/>
                      <a:r>
                        <a:rPr lang="nl-NL" sz="1600" dirty="0"/>
                        <a:t>Les 2</a:t>
                      </a:r>
                    </a:p>
                  </a:txBody>
                  <a:tcPr/>
                </a:tc>
                <a:extLst>
                  <a:ext uri="{0D108BD9-81ED-4DB2-BD59-A6C34878D82A}">
                    <a16:rowId xmlns:a16="http://schemas.microsoft.com/office/drawing/2014/main" val="497967959"/>
                  </a:ext>
                </a:extLst>
              </a:tr>
              <a:tr h="380850">
                <a:tc>
                  <a:txBody>
                    <a:bodyPr/>
                    <a:lstStyle/>
                    <a:p>
                      <a:endParaRPr lang="nl-NL" sz="1600" dirty="0"/>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extLst>
                  <a:ext uri="{0D108BD9-81ED-4DB2-BD59-A6C34878D82A}">
                    <a16:rowId xmlns:a16="http://schemas.microsoft.com/office/drawing/2014/main" val="2102242167"/>
                  </a:ext>
                </a:extLst>
              </a:tr>
              <a:tr h="380850">
                <a:tc>
                  <a:txBody>
                    <a:bodyPr/>
                    <a:lstStyle/>
                    <a:p>
                      <a:r>
                        <a:rPr lang="nl-NL" sz="1600" dirty="0"/>
                        <a:t>12.45 – 14.05 u</a:t>
                      </a:r>
                    </a:p>
                  </a:txBody>
                  <a:tcPr/>
                </a:tc>
                <a:tc>
                  <a:txBody>
                    <a:bodyPr/>
                    <a:lstStyle/>
                    <a:p>
                      <a:pPr algn="ctr"/>
                      <a:r>
                        <a:rPr lang="nl-NL" sz="1600" dirty="0"/>
                        <a:t>Les 3</a:t>
                      </a:r>
                    </a:p>
                  </a:txBody>
                  <a:tcPr/>
                </a:tc>
                <a:tc>
                  <a:txBody>
                    <a:bodyPr/>
                    <a:lstStyle/>
                    <a:p>
                      <a:pPr algn="ctr"/>
                      <a:r>
                        <a:rPr lang="nl-NL" sz="1600" dirty="0"/>
                        <a:t>Les 3</a:t>
                      </a:r>
                    </a:p>
                  </a:txBody>
                  <a:tcPr/>
                </a:tc>
                <a:tc>
                  <a:txBody>
                    <a:bodyPr/>
                    <a:lstStyle/>
                    <a:p>
                      <a:pPr algn="ctr"/>
                      <a:r>
                        <a:rPr lang="nl-NL" sz="1600" dirty="0"/>
                        <a:t>Les 3</a:t>
                      </a:r>
                    </a:p>
                  </a:txBody>
                  <a:tcPr/>
                </a:tc>
                <a:tc>
                  <a:txBody>
                    <a:bodyPr/>
                    <a:lstStyle/>
                    <a:p>
                      <a:pPr algn="ctr"/>
                      <a:r>
                        <a:rPr lang="nl-NL" sz="1600" dirty="0"/>
                        <a:t>Les 3</a:t>
                      </a:r>
                    </a:p>
                  </a:txBody>
                  <a:tcPr/>
                </a:tc>
                <a:tc>
                  <a:txBody>
                    <a:bodyPr/>
                    <a:lstStyle/>
                    <a:p>
                      <a:pPr algn="ctr"/>
                      <a:r>
                        <a:rPr lang="nl-NL" sz="1600" dirty="0"/>
                        <a:t>Les 3</a:t>
                      </a:r>
                    </a:p>
                  </a:txBody>
                  <a:tcPr/>
                </a:tc>
                <a:extLst>
                  <a:ext uri="{0D108BD9-81ED-4DB2-BD59-A6C34878D82A}">
                    <a16:rowId xmlns:a16="http://schemas.microsoft.com/office/drawing/2014/main" val="2784036076"/>
                  </a:ext>
                </a:extLst>
              </a:tr>
              <a:tr h="380850">
                <a:tc>
                  <a:txBody>
                    <a:bodyPr/>
                    <a:lstStyle/>
                    <a:p>
                      <a:endParaRPr lang="nl-NL" sz="1600" dirty="0"/>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tc>
                  <a:txBody>
                    <a:bodyPr/>
                    <a:lstStyle/>
                    <a:p>
                      <a:pPr algn="ctr"/>
                      <a:r>
                        <a:rPr lang="nl-NL" sz="1600" dirty="0"/>
                        <a:t>Pauze</a:t>
                      </a:r>
                    </a:p>
                  </a:txBody>
                  <a:tcPr/>
                </a:tc>
                <a:extLst>
                  <a:ext uri="{0D108BD9-81ED-4DB2-BD59-A6C34878D82A}">
                    <a16:rowId xmlns:a16="http://schemas.microsoft.com/office/drawing/2014/main" val="1417913331"/>
                  </a:ext>
                </a:extLst>
              </a:tr>
              <a:tr h="380850">
                <a:tc>
                  <a:txBody>
                    <a:bodyPr/>
                    <a:lstStyle/>
                    <a:p>
                      <a:r>
                        <a:rPr lang="nl-NL" sz="1600" dirty="0"/>
                        <a:t>14.20 – 15.00 u</a:t>
                      </a:r>
                    </a:p>
                  </a:txBody>
                  <a:tcPr/>
                </a:tc>
                <a:tc>
                  <a:txBody>
                    <a:bodyPr/>
                    <a:lstStyle/>
                    <a:p>
                      <a:pPr algn="ctr"/>
                      <a:r>
                        <a:rPr lang="nl-NL" sz="1600" dirty="0"/>
                        <a:t>KWT</a:t>
                      </a:r>
                    </a:p>
                  </a:txBody>
                  <a:tcPr/>
                </a:tc>
                <a:tc>
                  <a:txBody>
                    <a:bodyPr/>
                    <a:lstStyle/>
                    <a:p>
                      <a:pPr algn="ctr"/>
                      <a:r>
                        <a:rPr lang="nl-NL" sz="1600" dirty="0"/>
                        <a:t>Inhaalmoment</a:t>
                      </a:r>
                    </a:p>
                  </a:txBody>
                  <a:tcPr/>
                </a:tc>
                <a:tc>
                  <a:txBody>
                    <a:bodyPr/>
                    <a:lstStyle/>
                    <a:p>
                      <a:pPr algn="ctr"/>
                      <a:r>
                        <a:rPr lang="nl-NL" sz="1600" dirty="0"/>
                        <a:t>KWT</a:t>
                      </a:r>
                    </a:p>
                  </a:txBody>
                  <a:tcPr/>
                </a:tc>
                <a:tc>
                  <a:txBody>
                    <a:bodyPr/>
                    <a:lstStyle/>
                    <a:p>
                      <a:pPr algn="ctr"/>
                      <a:r>
                        <a:rPr lang="nl-NL" sz="1600" dirty="0"/>
                        <a:t>Discovery</a:t>
                      </a:r>
                    </a:p>
                  </a:txBody>
                  <a:tcPr/>
                </a:tc>
                <a:tc>
                  <a:txBody>
                    <a:bodyPr/>
                    <a:lstStyle/>
                    <a:p>
                      <a:pPr algn="ctr"/>
                      <a:r>
                        <a:rPr lang="nl-NL" sz="1600" dirty="0"/>
                        <a:t>KWT</a:t>
                      </a:r>
                    </a:p>
                  </a:txBody>
                  <a:tcPr/>
                </a:tc>
                <a:extLst>
                  <a:ext uri="{0D108BD9-81ED-4DB2-BD59-A6C34878D82A}">
                    <a16:rowId xmlns:a16="http://schemas.microsoft.com/office/drawing/2014/main" val="3180087265"/>
                  </a:ext>
                </a:extLst>
              </a:tr>
              <a:tr h="380850">
                <a:tc>
                  <a:txBody>
                    <a:bodyPr/>
                    <a:lstStyle/>
                    <a:p>
                      <a:r>
                        <a:rPr lang="nl-NL" sz="1600" dirty="0"/>
                        <a:t>15.00 – 15.40 u</a:t>
                      </a:r>
                    </a:p>
                  </a:txBody>
                  <a:tcPr/>
                </a:tc>
                <a:tc>
                  <a:txBody>
                    <a:bodyPr/>
                    <a:lstStyle/>
                    <a:p>
                      <a:pPr algn="ctr"/>
                      <a:r>
                        <a:rPr lang="nl-NL" sz="1600" dirty="0"/>
                        <a:t>Training</a:t>
                      </a:r>
                    </a:p>
                  </a:txBody>
                  <a:tcPr/>
                </a:tc>
                <a:tc>
                  <a:txBody>
                    <a:bodyPr/>
                    <a:lstStyle/>
                    <a:p>
                      <a:pPr algn="ctr"/>
                      <a:endParaRPr lang="nl-NL" sz="1600"/>
                    </a:p>
                  </a:txBody>
                  <a:tcPr/>
                </a:tc>
                <a:tc>
                  <a:txBody>
                    <a:bodyPr/>
                    <a:lstStyle/>
                    <a:p>
                      <a:pPr algn="ctr"/>
                      <a:r>
                        <a:rPr lang="nl-NL" sz="1600" dirty="0"/>
                        <a:t>Training</a:t>
                      </a:r>
                    </a:p>
                  </a:txBody>
                  <a:tcPr/>
                </a:tc>
                <a:tc>
                  <a:txBody>
                    <a:bodyPr/>
                    <a:lstStyle/>
                    <a:p>
                      <a:pPr algn="ctr"/>
                      <a:r>
                        <a:rPr lang="nl-NL" sz="1600" dirty="0"/>
                        <a:t>Discovery</a:t>
                      </a:r>
                    </a:p>
                  </a:txBody>
                  <a:tcPr/>
                </a:tc>
                <a:tc>
                  <a:txBody>
                    <a:bodyPr/>
                    <a:lstStyle/>
                    <a:p>
                      <a:pPr algn="ctr"/>
                      <a:r>
                        <a:rPr lang="nl-NL" sz="1600" dirty="0"/>
                        <a:t>Training</a:t>
                      </a:r>
                    </a:p>
                  </a:txBody>
                  <a:tcPr/>
                </a:tc>
                <a:extLst>
                  <a:ext uri="{0D108BD9-81ED-4DB2-BD59-A6C34878D82A}">
                    <a16:rowId xmlns:a16="http://schemas.microsoft.com/office/drawing/2014/main" val="1077053748"/>
                  </a:ext>
                </a:extLst>
              </a:tr>
            </a:tbl>
          </a:graphicData>
        </a:graphic>
      </p:graphicFrame>
    </p:spTree>
    <p:extLst>
      <p:ext uri="{BB962C8B-B14F-4D97-AF65-F5344CB8AC3E}">
        <p14:creationId xmlns:p14="http://schemas.microsoft.com/office/powerpoint/2010/main" val="266248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3"/>
          </p:nvPr>
        </p:nvSpPr>
        <p:spPr>
          <a:xfrm>
            <a:off x="1002404" y="687533"/>
            <a:ext cx="3031331" cy="479822"/>
          </a:xfrm>
        </p:spPr>
        <p:txBody>
          <a:bodyPr>
            <a:normAutofit/>
          </a:bodyPr>
          <a:lstStyle/>
          <a:p>
            <a:r>
              <a:rPr lang="nl-NL" sz="2400" dirty="0" err="1">
                <a:solidFill>
                  <a:schemeClr val="accent2">
                    <a:lumMod val="75000"/>
                  </a:schemeClr>
                </a:solidFill>
              </a:rPr>
              <a:t>KWt</a:t>
            </a:r>
            <a:endParaRPr lang="nl-NL" sz="2400" dirty="0">
              <a:solidFill>
                <a:schemeClr val="accent2">
                  <a:lumMod val="75000"/>
                </a:schemeClr>
              </a:solidFill>
            </a:endParaRPr>
          </a:p>
        </p:txBody>
      </p:sp>
      <p:sp>
        <p:nvSpPr>
          <p:cNvPr id="3" name="Tijdelijke aanduiding voor inhoud 2"/>
          <p:cNvSpPr>
            <a:spLocks noGrp="1"/>
          </p:cNvSpPr>
          <p:nvPr>
            <p:ph sz="quarter" idx="4"/>
          </p:nvPr>
        </p:nvSpPr>
        <p:spPr>
          <a:xfrm>
            <a:off x="1002404" y="1367986"/>
            <a:ext cx="3031331" cy="2963466"/>
          </a:xfrm>
        </p:spPr>
        <p:txBody>
          <a:bodyPr>
            <a:normAutofit/>
          </a:bodyPr>
          <a:lstStyle/>
          <a:p>
            <a:pPr>
              <a:lnSpc>
                <a:spcPct val="90000"/>
              </a:lnSpc>
              <a:buFont typeface="Arial"/>
              <a:buChar char="•"/>
            </a:pPr>
            <a:r>
              <a:rPr lang="nl-NL" sz="1600" dirty="0">
                <a:ea typeface="ＭＳ Ｐゴシック" charset="-128"/>
              </a:rPr>
              <a:t>drie KWT-uren per week </a:t>
            </a:r>
            <a:r>
              <a:rPr lang="nl-NL" sz="1600" u="sng" dirty="0">
                <a:ea typeface="ＭＳ Ｐゴシック" charset="-128"/>
              </a:rPr>
              <a:t>verplicht</a:t>
            </a:r>
            <a:endParaRPr lang="nl-NL" sz="1600" dirty="0">
              <a:ea typeface="ＭＳ Ｐゴシック" charset="-128"/>
            </a:endParaRPr>
          </a:p>
          <a:p>
            <a:pPr marL="0" indent="0">
              <a:lnSpc>
                <a:spcPct val="90000"/>
              </a:lnSpc>
              <a:buNone/>
            </a:pPr>
            <a:endParaRPr lang="nl-NL" sz="1600" dirty="0">
              <a:ea typeface="ＭＳ Ｐゴシック" charset="-128"/>
            </a:endParaRPr>
          </a:p>
          <a:p>
            <a:pPr>
              <a:lnSpc>
                <a:spcPct val="90000"/>
              </a:lnSpc>
              <a:buFont typeface="Arial"/>
              <a:buChar char="•"/>
            </a:pPr>
            <a:r>
              <a:rPr lang="nl-NL" sz="1600" dirty="0">
                <a:ea typeface="ＭＳ Ｐゴシック" charset="-128"/>
              </a:rPr>
              <a:t>Digitaal inschrijven via Magister </a:t>
            </a:r>
            <a:br>
              <a:rPr lang="nl-NL" sz="1600" dirty="0">
                <a:ea typeface="ＭＳ Ｐゴシック" charset="-128"/>
              </a:rPr>
            </a:br>
            <a:r>
              <a:rPr lang="nl-NL" sz="1600" dirty="0">
                <a:ea typeface="ＭＳ Ｐゴシック" charset="-128"/>
              </a:rPr>
              <a:t>(vooruit plannen kan 2 weken van te voren) </a:t>
            </a:r>
          </a:p>
          <a:p>
            <a:pPr marL="0" indent="0">
              <a:lnSpc>
                <a:spcPct val="90000"/>
              </a:lnSpc>
              <a:buNone/>
            </a:pPr>
            <a:endParaRPr lang="nl-NL" sz="1600" dirty="0">
              <a:ea typeface="ＭＳ Ｐゴシック" charset="-128"/>
            </a:endParaRPr>
          </a:p>
          <a:p>
            <a:pPr>
              <a:lnSpc>
                <a:spcPct val="90000"/>
              </a:lnSpc>
              <a:buFont typeface="Arial"/>
              <a:buChar char="•"/>
            </a:pPr>
            <a:r>
              <a:rPr lang="nl-NL" sz="1600" dirty="0">
                <a:ea typeface="ＭＳ Ｐゴシック" charset="-128"/>
              </a:rPr>
              <a:t>Bij een tekort aan KWT wordt er contact met thuis opgenomen.</a:t>
            </a:r>
          </a:p>
          <a:p>
            <a:pPr>
              <a:lnSpc>
                <a:spcPct val="90000"/>
              </a:lnSpc>
              <a:buNone/>
            </a:pPr>
            <a:endParaRPr lang="nl-NL" sz="1600" dirty="0">
              <a:ea typeface="ＭＳ Ｐゴシック" charset="-128"/>
            </a:endParaRPr>
          </a:p>
          <a:p>
            <a:endParaRPr lang="nl-NL" dirty="0"/>
          </a:p>
        </p:txBody>
      </p:sp>
      <p:pic>
        <p:nvPicPr>
          <p:cNvPr id="10" name="Afbeelding 9">
            <a:extLst>
              <a:ext uri="{FF2B5EF4-FFF2-40B4-BE49-F238E27FC236}">
                <a16:creationId xmlns:a16="http://schemas.microsoft.com/office/drawing/2014/main" id="{25563A0D-509C-5F4A-B40A-AECD5C0A2875}"/>
              </a:ext>
            </a:extLst>
          </p:cNvPr>
          <p:cNvPicPr>
            <a:picLocks noChangeAspect="1"/>
          </p:cNvPicPr>
          <p:nvPr/>
        </p:nvPicPr>
        <p:blipFill>
          <a:blip r:embed="rId3"/>
          <a:stretch>
            <a:fillRect/>
          </a:stretch>
        </p:blipFill>
        <p:spPr>
          <a:xfrm>
            <a:off x="4033736" y="3254768"/>
            <a:ext cx="2867510" cy="1771110"/>
          </a:xfrm>
          <a:prstGeom prst="rect">
            <a:avLst/>
          </a:prstGeom>
        </p:spPr>
      </p:pic>
      <p:pic>
        <p:nvPicPr>
          <p:cNvPr id="11" name="Afbeelding 10">
            <a:extLst>
              <a:ext uri="{FF2B5EF4-FFF2-40B4-BE49-F238E27FC236}">
                <a16:creationId xmlns:a16="http://schemas.microsoft.com/office/drawing/2014/main" id="{C5C925C4-2C8F-CB42-8C0C-217FAF710285}"/>
              </a:ext>
            </a:extLst>
          </p:cNvPr>
          <p:cNvPicPr>
            <a:picLocks noChangeAspect="1"/>
          </p:cNvPicPr>
          <p:nvPr/>
        </p:nvPicPr>
        <p:blipFill>
          <a:blip r:embed="rId4"/>
          <a:stretch>
            <a:fillRect/>
          </a:stretch>
        </p:blipFill>
        <p:spPr>
          <a:xfrm>
            <a:off x="7547373" y="161322"/>
            <a:ext cx="958086" cy="1411000"/>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1CC38E20-8B5C-474C-96DD-29EBE7202DD4}"/>
              </a:ext>
            </a:extLst>
          </p:cNvPr>
          <p:cNvPicPr>
            <a:picLocks noChangeAspect="1"/>
          </p:cNvPicPr>
          <p:nvPr/>
        </p:nvPicPr>
        <p:blipFill>
          <a:blip r:embed="rId5"/>
          <a:stretch>
            <a:fillRect/>
          </a:stretch>
        </p:blipFill>
        <p:spPr>
          <a:xfrm>
            <a:off x="7063876" y="2549944"/>
            <a:ext cx="1084359" cy="1252622"/>
          </a:xfrm>
          <a:prstGeom prst="rect">
            <a:avLst/>
          </a:prstGeom>
        </p:spPr>
      </p:pic>
      <p:pic>
        <p:nvPicPr>
          <p:cNvPr id="13" name="Afbeelding 12">
            <a:extLst>
              <a:ext uri="{FF2B5EF4-FFF2-40B4-BE49-F238E27FC236}">
                <a16:creationId xmlns:a16="http://schemas.microsoft.com/office/drawing/2014/main" id="{3CB31ED2-CC8C-4D4F-ABAD-6A010321D5FC}"/>
              </a:ext>
            </a:extLst>
          </p:cNvPr>
          <p:cNvPicPr>
            <a:picLocks noChangeAspect="1"/>
          </p:cNvPicPr>
          <p:nvPr/>
        </p:nvPicPr>
        <p:blipFill>
          <a:blip r:embed="rId6"/>
          <a:stretch>
            <a:fillRect/>
          </a:stretch>
        </p:blipFill>
        <p:spPr>
          <a:xfrm>
            <a:off x="7696252" y="3966519"/>
            <a:ext cx="1244600" cy="876300"/>
          </a:xfrm>
          <a:prstGeom prst="rect">
            <a:avLst/>
          </a:prstGeom>
        </p:spPr>
      </p:pic>
    </p:spTree>
    <p:extLst>
      <p:ext uri="{BB962C8B-B14F-4D97-AF65-F5344CB8AC3E}">
        <p14:creationId xmlns:p14="http://schemas.microsoft.com/office/powerpoint/2010/main" val="248068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273215" y="835789"/>
            <a:ext cx="2661219" cy="2729428"/>
          </a:xfrm>
        </p:spPr>
        <p:txBody>
          <a:bodyPr>
            <a:noAutofit/>
          </a:bodyPr>
          <a:lstStyle/>
          <a:p>
            <a:pPr>
              <a:buFont typeface="Arial"/>
              <a:buChar char="•"/>
            </a:pPr>
            <a:r>
              <a:rPr lang="nl-NL" sz="1600" dirty="0"/>
              <a:t>3 periodes</a:t>
            </a:r>
          </a:p>
          <a:p>
            <a:pPr>
              <a:buFont typeface="Arial"/>
              <a:buChar char="•"/>
            </a:pPr>
            <a:r>
              <a:rPr lang="nl-NL" sz="1600" dirty="0"/>
              <a:t>3 toetsweken</a:t>
            </a:r>
          </a:p>
          <a:p>
            <a:pPr>
              <a:buFont typeface="Arial"/>
              <a:buChar char="•"/>
            </a:pPr>
            <a:r>
              <a:rPr lang="nl-NL" sz="1600" dirty="0"/>
              <a:t>3 rapporten</a:t>
            </a:r>
          </a:p>
          <a:p>
            <a:pPr marL="0" indent="0">
              <a:buNone/>
            </a:pPr>
            <a:endParaRPr lang="nl-NL" sz="1600" dirty="0"/>
          </a:p>
          <a:p>
            <a:pPr>
              <a:buFont typeface="Arial"/>
              <a:buChar char="•"/>
            </a:pPr>
            <a:endParaRPr lang="nl-NL" sz="1600" dirty="0"/>
          </a:p>
          <a:p>
            <a:pPr marL="0" indent="0">
              <a:buNone/>
            </a:pPr>
            <a:endParaRPr lang="nl-NL" sz="1600" dirty="0"/>
          </a:p>
          <a:p>
            <a:pPr>
              <a:buNone/>
            </a:pPr>
            <a:endParaRPr lang="nl-NL" sz="1600" dirty="0"/>
          </a:p>
          <a:p>
            <a:endParaRPr lang="nl-NL" sz="1600" dirty="0"/>
          </a:p>
        </p:txBody>
      </p:sp>
      <p:sp>
        <p:nvSpPr>
          <p:cNvPr id="8" name="Tekstvak 7"/>
          <p:cNvSpPr txBox="1"/>
          <p:nvPr/>
        </p:nvSpPr>
        <p:spPr>
          <a:xfrm>
            <a:off x="1619295" y="256929"/>
            <a:ext cx="1757212" cy="461665"/>
          </a:xfrm>
          <a:prstGeom prst="rect">
            <a:avLst/>
          </a:prstGeom>
          <a:noFill/>
        </p:spPr>
        <p:txBody>
          <a:bodyPr wrap="none" rtlCol="0">
            <a:spAutoFit/>
          </a:bodyPr>
          <a:lstStyle/>
          <a:p>
            <a:r>
              <a:rPr lang="nl-NL" sz="2400" b="1" dirty="0">
                <a:solidFill>
                  <a:schemeClr val="accent2">
                    <a:lumMod val="75000"/>
                  </a:schemeClr>
                </a:solidFill>
              </a:rPr>
              <a:t>Schooljaar</a:t>
            </a:r>
          </a:p>
        </p:txBody>
      </p:sp>
      <p:pic>
        <p:nvPicPr>
          <p:cNvPr id="7" name="Tijdelijke aanduiding voor afbeelding 2" descr="Afbeelding met persoon, binnen, jongen, kind&#10;&#10;Automatisch gegenereerde beschrijving">
            <a:extLst>
              <a:ext uri="{FF2B5EF4-FFF2-40B4-BE49-F238E27FC236}">
                <a16:creationId xmlns:a16="http://schemas.microsoft.com/office/drawing/2014/main" id="{7C03AFC7-5515-184A-82E1-BCB290005698}"/>
              </a:ext>
            </a:extLst>
          </p:cNvPr>
          <p:cNvPicPr>
            <a:picLocks noChangeAspect="1"/>
          </p:cNvPicPr>
          <p:nvPr/>
        </p:nvPicPr>
        <p:blipFill>
          <a:blip r:embed="rId3"/>
          <a:srcRect l="4268" r="4268"/>
          <a:stretch>
            <a:fillRect/>
          </a:stretch>
        </p:blipFill>
        <p:spPr>
          <a:xfrm>
            <a:off x="3934435" y="1934077"/>
            <a:ext cx="4024540" cy="2727133"/>
          </a:xfrm>
          <a:prstGeom prst="rect">
            <a:avLst/>
          </a:prstGeom>
        </p:spPr>
      </p:pic>
      <p:pic>
        <p:nvPicPr>
          <p:cNvPr id="9" name="Afbeelding 8">
            <a:extLst>
              <a:ext uri="{FF2B5EF4-FFF2-40B4-BE49-F238E27FC236}">
                <a16:creationId xmlns:a16="http://schemas.microsoft.com/office/drawing/2014/main" id="{D763DA77-EC53-C44A-AFD0-781A968FD282}"/>
              </a:ext>
            </a:extLst>
          </p:cNvPr>
          <p:cNvPicPr>
            <a:picLocks noChangeAspect="1"/>
          </p:cNvPicPr>
          <p:nvPr/>
        </p:nvPicPr>
        <p:blipFill>
          <a:blip r:embed="rId4"/>
          <a:stretch>
            <a:fillRect/>
          </a:stretch>
        </p:blipFill>
        <p:spPr>
          <a:xfrm>
            <a:off x="7374813" y="2002243"/>
            <a:ext cx="1676400" cy="1295400"/>
          </a:xfrm>
          <a:prstGeom prst="rect">
            <a:avLst/>
          </a:prstGeom>
        </p:spPr>
      </p:pic>
      <p:pic>
        <p:nvPicPr>
          <p:cNvPr id="10" name="Afbeelding 9">
            <a:extLst>
              <a:ext uri="{FF2B5EF4-FFF2-40B4-BE49-F238E27FC236}">
                <a16:creationId xmlns:a16="http://schemas.microsoft.com/office/drawing/2014/main" id="{7CF1DF47-A9C5-BC40-A155-E898658FE627}"/>
              </a:ext>
            </a:extLst>
          </p:cNvPr>
          <p:cNvPicPr>
            <a:picLocks noChangeAspect="1"/>
          </p:cNvPicPr>
          <p:nvPr/>
        </p:nvPicPr>
        <p:blipFill>
          <a:blip r:embed="rId5"/>
          <a:stretch>
            <a:fillRect/>
          </a:stretch>
        </p:blipFill>
        <p:spPr>
          <a:xfrm rot="1866934">
            <a:off x="598315" y="3010922"/>
            <a:ext cx="2209418" cy="1342980"/>
          </a:xfrm>
          <a:prstGeom prst="rect">
            <a:avLst/>
          </a:prstGeom>
        </p:spPr>
      </p:pic>
    </p:spTree>
    <p:extLst>
      <p:ext uri="{BB962C8B-B14F-4D97-AF65-F5344CB8AC3E}">
        <p14:creationId xmlns:p14="http://schemas.microsoft.com/office/powerpoint/2010/main" val="200543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4E3D8-AA1C-2B4F-91CF-5F72F6BAE2FF}"/>
              </a:ext>
            </a:extLst>
          </p:cNvPr>
          <p:cNvSpPr>
            <a:spLocks noGrp="1"/>
          </p:cNvSpPr>
          <p:nvPr>
            <p:ph type="title"/>
          </p:nvPr>
        </p:nvSpPr>
        <p:spPr>
          <a:xfrm>
            <a:off x="974309" y="97744"/>
            <a:ext cx="6300000" cy="730392"/>
          </a:xfrm>
        </p:spPr>
        <p:txBody>
          <a:bodyPr/>
          <a:lstStyle/>
          <a:p>
            <a:pPr algn="ctr"/>
            <a:r>
              <a:rPr lang="nl-NL" dirty="0"/>
              <a:t>Overgangsnormen</a:t>
            </a:r>
          </a:p>
        </p:txBody>
      </p:sp>
      <p:sp>
        <p:nvSpPr>
          <p:cNvPr id="3" name="Tijdelijke aanduiding voor inhoud 2">
            <a:extLst>
              <a:ext uri="{FF2B5EF4-FFF2-40B4-BE49-F238E27FC236}">
                <a16:creationId xmlns:a16="http://schemas.microsoft.com/office/drawing/2014/main" id="{4259DEAA-FFFB-7A4D-9CF8-C655F6EF5D71}"/>
              </a:ext>
            </a:extLst>
          </p:cNvPr>
          <p:cNvSpPr>
            <a:spLocks noGrp="1"/>
          </p:cNvSpPr>
          <p:nvPr>
            <p:ph idx="1"/>
          </p:nvPr>
        </p:nvSpPr>
        <p:spPr>
          <a:xfrm>
            <a:off x="482604" y="828135"/>
            <a:ext cx="8117932" cy="4063041"/>
          </a:xfrm>
        </p:spPr>
        <p:txBody>
          <a:bodyPr/>
          <a:lstStyle/>
          <a:p>
            <a:pPr marL="0" indent="0">
              <a:buNone/>
            </a:pPr>
            <a:r>
              <a:rPr lang="nl-NL" sz="1000" dirty="0"/>
              <a:t>Bij het bepalen of de leerling in het leerjaar voldoende heeft gepresteerd en bevorderd kan</a:t>
            </a:r>
          </a:p>
          <a:p>
            <a:pPr marL="0" indent="0">
              <a:buNone/>
            </a:pPr>
            <a:r>
              <a:rPr lang="nl-NL" sz="1000" dirty="0"/>
              <a:t>worden naar het volgende leerjaar gelden de volgende algemene afspraken:</a:t>
            </a:r>
          </a:p>
          <a:p>
            <a:pPr marL="0" indent="0">
              <a:buNone/>
            </a:pPr>
            <a:endParaRPr lang="nl-NL" sz="1000" dirty="0"/>
          </a:p>
          <a:p>
            <a:pPr marL="0" indent="0">
              <a:buNone/>
            </a:pPr>
            <a:r>
              <a:rPr lang="nl-NL" sz="1000" dirty="0"/>
              <a:t>• een periodecijfer bestaat uit het gemiddelde cijfer voor een vak in de betreffende</a:t>
            </a:r>
          </a:p>
          <a:p>
            <a:pPr marL="0" indent="0">
              <a:buNone/>
            </a:pPr>
            <a:r>
              <a:rPr lang="nl-NL" sz="1000" dirty="0"/>
              <a:t>periode.</a:t>
            </a:r>
          </a:p>
          <a:p>
            <a:pPr marL="0" indent="0">
              <a:buNone/>
            </a:pPr>
            <a:r>
              <a:rPr lang="nl-NL" sz="1000" dirty="0"/>
              <a:t>• het eindrapportcijfer is een gemiddelde van de drie gemiddelde periodecijfers;</a:t>
            </a:r>
          </a:p>
          <a:p>
            <a:pPr marL="0" indent="0">
              <a:buNone/>
            </a:pPr>
            <a:r>
              <a:rPr lang="nl-NL" sz="1000" dirty="0"/>
              <a:t>• een onvoldoende rapportcijfer is een cijfer lager dan 5,5;</a:t>
            </a:r>
          </a:p>
          <a:p>
            <a:pPr marL="0" indent="0">
              <a:buNone/>
            </a:pPr>
            <a:r>
              <a:rPr lang="nl-NL" sz="1000" dirty="0"/>
              <a:t>• een rapportcijfer lager dan een 5,0 telt als 2 onvoldoende rapportcijfers;</a:t>
            </a:r>
          </a:p>
          <a:p>
            <a:pPr marL="0" indent="0">
              <a:buNone/>
            </a:pPr>
            <a:r>
              <a:rPr lang="nl-NL" sz="1000" dirty="0"/>
              <a:t>• de onvoldoende eindrapportcijfers (gemiddelde van de drie periodecijfers) bepalen</a:t>
            </a:r>
          </a:p>
          <a:p>
            <a:pPr marL="0" indent="0">
              <a:buNone/>
            </a:pPr>
            <a:r>
              <a:rPr lang="nl-NL" sz="1000" dirty="0"/>
              <a:t>de overgang;</a:t>
            </a:r>
          </a:p>
          <a:p>
            <a:pPr marL="0" indent="0">
              <a:buNone/>
            </a:pPr>
            <a:r>
              <a:rPr lang="nl-NL" sz="1000" dirty="0"/>
              <a:t>• het is niet toegestaan tweemaal in hetzelfde leerjaar of twee opeenvolgende jaren te</a:t>
            </a:r>
          </a:p>
          <a:p>
            <a:pPr marL="0" indent="0">
              <a:buNone/>
            </a:pPr>
            <a:r>
              <a:rPr lang="nl-NL" sz="1000" dirty="0"/>
              <a:t>doubleren.</a:t>
            </a:r>
          </a:p>
          <a:p>
            <a:endParaRPr lang="nl-NL" dirty="0"/>
          </a:p>
        </p:txBody>
      </p:sp>
      <p:pic>
        <p:nvPicPr>
          <p:cNvPr id="4" name="Afbeelding 3">
            <a:extLst>
              <a:ext uri="{FF2B5EF4-FFF2-40B4-BE49-F238E27FC236}">
                <a16:creationId xmlns:a16="http://schemas.microsoft.com/office/drawing/2014/main" id="{F4B61C12-0DFF-0B47-952C-14D8C18126BC}"/>
              </a:ext>
            </a:extLst>
          </p:cNvPr>
          <p:cNvPicPr>
            <a:picLocks noChangeAspect="1"/>
          </p:cNvPicPr>
          <p:nvPr/>
        </p:nvPicPr>
        <p:blipFill>
          <a:blip r:embed="rId2"/>
          <a:stretch>
            <a:fillRect/>
          </a:stretch>
        </p:blipFill>
        <p:spPr>
          <a:xfrm>
            <a:off x="7928811" y="3583076"/>
            <a:ext cx="1104900" cy="1308100"/>
          </a:xfrm>
          <a:prstGeom prst="rect">
            <a:avLst/>
          </a:prstGeom>
        </p:spPr>
      </p:pic>
    </p:spTree>
    <p:extLst>
      <p:ext uri="{BB962C8B-B14F-4D97-AF65-F5344CB8AC3E}">
        <p14:creationId xmlns:p14="http://schemas.microsoft.com/office/powerpoint/2010/main" val="168681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0332" y="1110147"/>
            <a:ext cx="2163171" cy="3824162"/>
          </a:xfrm>
        </p:spPr>
        <p:txBody>
          <a:bodyPr>
            <a:normAutofit/>
          </a:bodyPr>
          <a:lstStyle/>
          <a:p>
            <a:pPr marL="0" indent="0">
              <a:lnSpc>
                <a:spcPct val="120000"/>
              </a:lnSpc>
              <a:buNone/>
            </a:pPr>
            <a:endParaRPr lang="nl-NL" sz="6400" dirty="0"/>
          </a:p>
          <a:p>
            <a:endParaRPr lang="nl-NL" dirty="0"/>
          </a:p>
          <a:p>
            <a:endParaRPr lang="nl-NL" dirty="0"/>
          </a:p>
        </p:txBody>
      </p:sp>
      <p:sp>
        <p:nvSpPr>
          <p:cNvPr id="7" name="Tekstvak 6"/>
          <p:cNvSpPr txBox="1"/>
          <p:nvPr/>
        </p:nvSpPr>
        <p:spPr>
          <a:xfrm>
            <a:off x="1485900" y="279150"/>
            <a:ext cx="5688978" cy="830997"/>
          </a:xfrm>
          <a:prstGeom prst="rect">
            <a:avLst/>
          </a:prstGeom>
          <a:noFill/>
        </p:spPr>
        <p:txBody>
          <a:bodyPr wrap="square" rtlCol="0">
            <a:spAutoFit/>
          </a:bodyPr>
          <a:lstStyle/>
          <a:p>
            <a:r>
              <a:rPr lang="nl-NL" sz="2400" b="1" dirty="0">
                <a:solidFill>
                  <a:schemeClr val="accent2">
                    <a:lumMod val="75000"/>
                  </a:schemeClr>
                </a:solidFill>
                <a:latin typeface="Arial" panose="020B0604020202020204" pitchFamily="34" charset="0"/>
                <a:cs typeface="Arial" panose="020B0604020202020204" pitchFamily="34" charset="0"/>
              </a:rPr>
              <a:t>Overgangsnormen:</a:t>
            </a:r>
          </a:p>
          <a:p>
            <a:r>
              <a:rPr lang="nl-NL" sz="2400" b="1" dirty="0">
                <a:solidFill>
                  <a:schemeClr val="accent2">
                    <a:lumMod val="75000"/>
                  </a:schemeClr>
                </a:solidFill>
                <a:latin typeface="Arial" panose="020B0604020202020204" pitchFamily="34" charset="0"/>
                <a:cs typeface="Arial" panose="020B0604020202020204" pitchFamily="34" charset="0"/>
              </a:rPr>
              <a:t>van klas 2 mavo naar klas 3 mavo </a:t>
            </a:r>
          </a:p>
        </p:txBody>
      </p:sp>
      <p:sp>
        <p:nvSpPr>
          <p:cNvPr id="8" name="Tekstvak 7"/>
          <p:cNvSpPr txBox="1"/>
          <p:nvPr/>
        </p:nvSpPr>
        <p:spPr>
          <a:xfrm>
            <a:off x="4901867" y="1016795"/>
            <a:ext cx="184731" cy="248209"/>
          </a:xfrm>
          <a:prstGeom prst="rect">
            <a:avLst/>
          </a:prstGeom>
          <a:noFill/>
        </p:spPr>
        <p:txBody>
          <a:bodyPr wrap="none" rtlCol="0">
            <a:spAutoFit/>
          </a:bodyPr>
          <a:lstStyle/>
          <a:p>
            <a:endParaRPr lang="nl-NL" sz="1013" dirty="0"/>
          </a:p>
        </p:txBody>
      </p:sp>
      <p:pic>
        <p:nvPicPr>
          <p:cNvPr id="5" name="Afbeelding 4">
            <a:extLst>
              <a:ext uri="{FF2B5EF4-FFF2-40B4-BE49-F238E27FC236}">
                <a16:creationId xmlns:a16="http://schemas.microsoft.com/office/drawing/2014/main" id="{24B949EF-CE2E-5349-9555-ABCCB558BC75}"/>
              </a:ext>
            </a:extLst>
          </p:cNvPr>
          <p:cNvPicPr>
            <a:picLocks noChangeAspect="1"/>
          </p:cNvPicPr>
          <p:nvPr/>
        </p:nvPicPr>
        <p:blipFill>
          <a:blip r:embed="rId3"/>
          <a:stretch>
            <a:fillRect/>
          </a:stretch>
        </p:blipFill>
        <p:spPr>
          <a:xfrm>
            <a:off x="7324962" y="201512"/>
            <a:ext cx="1104900" cy="1308100"/>
          </a:xfrm>
          <a:prstGeom prst="rect">
            <a:avLst/>
          </a:prstGeom>
        </p:spPr>
      </p:pic>
      <p:pic>
        <p:nvPicPr>
          <p:cNvPr id="6" name="Afbeelding 5">
            <a:extLst>
              <a:ext uri="{FF2B5EF4-FFF2-40B4-BE49-F238E27FC236}">
                <a16:creationId xmlns:a16="http://schemas.microsoft.com/office/drawing/2014/main" id="{1E6E0F01-3820-314B-875C-57E5DB9D7C23}"/>
              </a:ext>
            </a:extLst>
          </p:cNvPr>
          <p:cNvPicPr>
            <a:picLocks noChangeAspect="1"/>
          </p:cNvPicPr>
          <p:nvPr/>
        </p:nvPicPr>
        <p:blipFill>
          <a:blip r:embed="rId4"/>
          <a:stretch>
            <a:fillRect/>
          </a:stretch>
        </p:blipFill>
        <p:spPr>
          <a:xfrm>
            <a:off x="7174878" y="3568432"/>
            <a:ext cx="1925024" cy="1040230"/>
          </a:xfrm>
          <a:prstGeom prst="rect">
            <a:avLst/>
          </a:prstGeom>
        </p:spPr>
      </p:pic>
      <p:sp>
        <p:nvSpPr>
          <p:cNvPr id="2" name="Tekstvak 1">
            <a:extLst>
              <a:ext uri="{FF2B5EF4-FFF2-40B4-BE49-F238E27FC236}">
                <a16:creationId xmlns:a16="http://schemas.microsoft.com/office/drawing/2014/main" id="{204BBD1E-A391-D1B0-78F4-BFEA2BB3A940}"/>
              </a:ext>
            </a:extLst>
          </p:cNvPr>
          <p:cNvSpPr txBox="1"/>
          <p:nvPr/>
        </p:nvSpPr>
        <p:spPr>
          <a:xfrm>
            <a:off x="650240" y="1354667"/>
            <a:ext cx="2390987" cy="1338828"/>
          </a:xfrm>
          <a:prstGeom prst="rect">
            <a:avLst/>
          </a:prstGeom>
          <a:noFill/>
        </p:spPr>
        <p:txBody>
          <a:bodyPr wrap="square" rtlCol="0">
            <a:spAutoFit/>
          </a:bodyPr>
          <a:lstStyle/>
          <a:p>
            <a:r>
              <a:rPr lang="nl-NL" b="1" dirty="0">
                <a:solidFill>
                  <a:schemeClr val="accent2">
                    <a:lumMod val="75000"/>
                  </a:schemeClr>
                </a:solidFill>
              </a:rPr>
              <a:t>Bevorderd</a:t>
            </a:r>
          </a:p>
          <a:p>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Maximaal 1 onvoldoende binnen het vakkenpakket en 2 onvoldoendes buiten het vakkenpakket</a:t>
            </a:r>
          </a:p>
        </p:txBody>
      </p:sp>
      <p:sp>
        <p:nvSpPr>
          <p:cNvPr id="4" name="Tekstvak 3">
            <a:extLst>
              <a:ext uri="{FF2B5EF4-FFF2-40B4-BE49-F238E27FC236}">
                <a16:creationId xmlns:a16="http://schemas.microsoft.com/office/drawing/2014/main" id="{EB0D5FF1-1740-152E-A1EF-5FAE05529CD7}"/>
              </a:ext>
            </a:extLst>
          </p:cNvPr>
          <p:cNvSpPr txBox="1"/>
          <p:nvPr/>
        </p:nvSpPr>
        <p:spPr>
          <a:xfrm>
            <a:off x="3241039" y="1343729"/>
            <a:ext cx="2465493" cy="2585323"/>
          </a:xfrm>
          <a:prstGeom prst="rect">
            <a:avLst/>
          </a:prstGeom>
          <a:noFill/>
        </p:spPr>
        <p:txBody>
          <a:bodyPr wrap="square" rtlCol="0">
            <a:spAutoFit/>
          </a:bodyPr>
          <a:lstStyle/>
          <a:p>
            <a:r>
              <a:rPr lang="nl-NL" b="1" dirty="0">
                <a:solidFill>
                  <a:schemeClr val="accent2">
                    <a:lumMod val="75000"/>
                  </a:schemeClr>
                </a:solidFill>
              </a:rPr>
              <a:t>Docentenvergadering beslist</a:t>
            </a:r>
          </a:p>
          <a:p>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Maximaal 2 onvoldoendes binnen het vakkenpakket en 1 onvoldoende buiten het vakkenpakket</a:t>
            </a:r>
          </a:p>
          <a:p>
            <a:endParaRPr lang="nl-NL" dirty="0">
              <a:solidFill>
                <a:schemeClr val="accent2">
                  <a:lumMod val="75000"/>
                </a:schemeClr>
              </a:solidFill>
            </a:endParaRPr>
          </a:p>
          <a:p>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Geen onvoldoendes binnen het vakkenpakket en 3 buiten het vakkenpakket</a:t>
            </a:r>
          </a:p>
          <a:p>
            <a:endParaRPr lang="nl-NL" dirty="0"/>
          </a:p>
        </p:txBody>
      </p:sp>
      <p:sp>
        <p:nvSpPr>
          <p:cNvPr id="9" name="Tekstvak 8">
            <a:extLst>
              <a:ext uri="{FF2B5EF4-FFF2-40B4-BE49-F238E27FC236}">
                <a16:creationId xmlns:a16="http://schemas.microsoft.com/office/drawing/2014/main" id="{B3F9F027-BB52-23AC-A486-430C19197AF2}"/>
              </a:ext>
            </a:extLst>
          </p:cNvPr>
          <p:cNvSpPr txBox="1"/>
          <p:nvPr/>
        </p:nvSpPr>
        <p:spPr>
          <a:xfrm>
            <a:off x="6095601" y="1354667"/>
            <a:ext cx="1537547" cy="923330"/>
          </a:xfrm>
          <a:prstGeom prst="rect">
            <a:avLst/>
          </a:prstGeom>
          <a:noFill/>
        </p:spPr>
        <p:txBody>
          <a:bodyPr wrap="square" rtlCol="0">
            <a:spAutoFit/>
          </a:bodyPr>
          <a:lstStyle/>
          <a:p>
            <a:r>
              <a:rPr lang="nl-NL" b="1" dirty="0">
                <a:solidFill>
                  <a:schemeClr val="accent2">
                    <a:lumMod val="75000"/>
                  </a:schemeClr>
                </a:solidFill>
              </a:rPr>
              <a:t>Doubleren</a:t>
            </a:r>
          </a:p>
          <a:p>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Meer dan 3 onvoldoendes</a:t>
            </a:r>
          </a:p>
        </p:txBody>
      </p:sp>
    </p:spTree>
    <p:extLst>
      <p:ext uri="{BB962C8B-B14F-4D97-AF65-F5344CB8AC3E}">
        <p14:creationId xmlns:p14="http://schemas.microsoft.com/office/powerpoint/2010/main" val="899726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00332" y="1110147"/>
            <a:ext cx="2163171" cy="3824162"/>
          </a:xfrm>
        </p:spPr>
        <p:txBody>
          <a:bodyPr>
            <a:normAutofit/>
          </a:bodyPr>
          <a:lstStyle/>
          <a:p>
            <a:pPr marL="0" indent="0">
              <a:lnSpc>
                <a:spcPct val="120000"/>
              </a:lnSpc>
              <a:buNone/>
            </a:pPr>
            <a:endParaRPr lang="nl-NL" sz="6400" dirty="0"/>
          </a:p>
          <a:p>
            <a:endParaRPr lang="nl-NL" dirty="0"/>
          </a:p>
          <a:p>
            <a:endParaRPr lang="nl-NL" dirty="0"/>
          </a:p>
        </p:txBody>
      </p:sp>
      <p:sp>
        <p:nvSpPr>
          <p:cNvPr id="7" name="Tekstvak 6"/>
          <p:cNvSpPr txBox="1"/>
          <p:nvPr/>
        </p:nvSpPr>
        <p:spPr>
          <a:xfrm>
            <a:off x="1485900" y="279150"/>
            <a:ext cx="5688978" cy="830997"/>
          </a:xfrm>
          <a:prstGeom prst="rect">
            <a:avLst/>
          </a:prstGeom>
          <a:noFill/>
        </p:spPr>
        <p:txBody>
          <a:bodyPr wrap="square" rtlCol="0">
            <a:spAutoFit/>
          </a:bodyPr>
          <a:lstStyle/>
          <a:p>
            <a:r>
              <a:rPr lang="nl-NL" sz="2400" b="1" dirty="0">
                <a:solidFill>
                  <a:schemeClr val="accent2">
                    <a:lumMod val="75000"/>
                  </a:schemeClr>
                </a:solidFill>
                <a:latin typeface="Arial" panose="020B0604020202020204" pitchFamily="34" charset="0"/>
                <a:cs typeface="Arial" panose="020B0604020202020204" pitchFamily="34" charset="0"/>
              </a:rPr>
              <a:t>Overgangsnormen:</a:t>
            </a:r>
          </a:p>
          <a:p>
            <a:r>
              <a:rPr lang="nl-NL" sz="2400" b="1" dirty="0">
                <a:solidFill>
                  <a:schemeClr val="accent2">
                    <a:lumMod val="75000"/>
                  </a:schemeClr>
                </a:solidFill>
                <a:latin typeface="Arial" panose="020B0604020202020204" pitchFamily="34" charset="0"/>
                <a:cs typeface="Arial" panose="020B0604020202020204" pitchFamily="34" charset="0"/>
              </a:rPr>
              <a:t>van klas 2 HKK naar klas 3 mavo </a:t>
            </a:r>
          </a:p>
        </p:txBody>
      </p:sp>
      <p:sp>
        <p:nvSpPr>
          <p:cNvPr id="8" name="Tekstvak 7"/>
          <p:cNvSpPr txBox="1"/>
          <p:nvPr/>
        </p:nvSpPr>
        <p:spPr>
          <a:xfrm>
            <a:off x="4901867" y="1016795"/>
            <a:ext cx="184731" cy="248209"/>
          </a:xfrm>
          <a:prstGeom prst="rect">
            <a:avLst/>
          </a:prstGeom>
          <a:noFill/>
        </p:spPr>
        <p:txBody>
          <a:bodyPr wrap="none" rtlCol="0">
            <a:spAutoFit/>
          </a:bodyPr>
          <a:lstStyle/>
          <a:p>
            <a:endParaRPr lang="nl-NL" sz="1013" dirty="0"/>
          </a:p>
        </p:txBody>
      </p:sp>
      <p:pic>
        <p:nvPicPr>
          <p:cNvPr id="5" name="Afbeelding 4">
            <a:extLst>
              <a:ext uri="{FF2B5EF4-FFF2-40B4-BE49-F238E27FC236}">
                <a16:creationId xmlns:a16="http://schemas.microsoft.com/office/drawing/2014/main" id="{24B949EF-CE2E-5349-9555-ABCCB558BC75}"/>
              </a:ext>
            </a:extLst>
          </p:cNvPr>
          <p:cNvPicPr>
            <a:picLocks noChangeAspect="1"/>
          </p:cNvPicPr>
          <p:nvPr/>
        </p:nvPicPr>
        <p:blipFill>
          <a:blip r:embed="rId3"/>
          <a:stretch>
            <a:fillRect/>
          </a:stretch>
        </p:blipFill>
        <p:spPr>
          <a:xfrm>
            <a:off x="7324962" y="201512"/>
            <a:ext cx="1104900" cy="1308100"/>
          </a:xfrm>
          <a:prstGeom prst="rect">
            <a:avLst/>
          </a:prstGeom>
        </p:spPr>
      </p:pic>
      <p:pic>
        <p:nvPicPr>
          <p:cNvPr id="6" name="Afbeelding 5">
            <a:extLst>
              <a:ext uri="{FF2B5EF4-FFF2-40B4-BE49-F238E27FC236}">
                <a16:creationId xmlns:a16="http://schemas.microsoft.com/office/drawing/2014/main" id="{1E6E0F01-3820-314B-875C-57E5DB9D7C23}"/>
              </a:ext>
            </a:extLst>
          </p:cNvPr>
          <p:cNvPicPr>
            <a:picLocks noChangeAspect="1"/>
          </p:cNvPicPr>
          <p:nvPr/>
        </p:nvPicPr>
        <p:blipFill>
          <a:blip r:embed="rId4"/>
          <a:stretch>
            <a:fillRect/>
          </a:stretch>
        </p:blipFill>
        <p:spPr>
          <a:xfrm>
            <a:off x="7174878" y="3568432"/>
            <a:ext cx="1925024" cy="1040230"/>
          </a:xfrm>
          <a:prstGeom prst="rect">
            <a:avLst/>
          </a:prstGeom>
        </p:spPr>
      </p:pic>
      <p:sp>
        <p:nvSpPr>
          <p:cNvPr id="2" name="Tekstvak 1">
            <a:extLst>
              <a:ext uri="{FF2B5EF4-FFF2-40B4-BE49-F238E27FC236}">
                <a16:creationId xmlns:a16="http://schemas.microsoft.com/office/drawing/2014/main" id="{204BBD1E-A391-D1B0-78F4-BFEA2BB3A940}"/>
              </a:ext>
            </a:extLst>
          </p:cNvPr>
          <p:cNvSpPr txBox="1"/>
          <p:nvPr/>
        </p:nvSpPr>
        <p:spPr>
          <a:xfrm>
            <a:off x="650240" y="1354667"/>
            <a:ext cx="2390987" cy="1338828"/>
          </a:xfrm>
          <a:prstGeom prst="rect">
            <a:avLst/>
          </a:prstGeom>
          <a:noFill/>
        </p:spPr>
        <p:txBody>
          <a:bodyPr wrap="square" rtlCol="0">
            <a:spAutoFit/>
          </a:bodyPr>
          <a:lstStyle/>
          <a:p>
            <a:r>
              <a:rPr lang="nl-NL" b="1" dirty="0">
                <a:solidFill>
                  <a:schemeClr val="accent2">
                    <a:lumMod val="75000"/>
                  </a:schemeClr>
                </a:solidFill>
              </a:rPr>
              <a:t>Bevorderd 3 mavo</a:t>
            </a:r>
          </a:p>
          <a:p>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Maximaal 1 onvoldoende binnen het vakkenpakket en 2 onvoldoendes buiten het vakkenpakket</a:t>
            </a:r>
          </a:p>
        </p:txBody>
      </p:sp>
      <p:sp>
        <p:nvSpPr>
          <p:cNvPr id="4" name="Tekstvak 3">
            <a:extLst>
              <a:ext uri="{FF2B5EF4-FFF2-40B4-BE49-F238E27FC236}">
                <a16:creationId xmlns:a16="http://schemas.microsoft.com/office/drawing/2014/main" id="{EB0D5FF1-1740-152E-A1EF-5FAE05529CD7}"/>
              </a:ext>
            </a:extLst>
          </p:cNvPr>
          <p:cNvSpPr txBox="1"/>
          <p:nvPr/>
        </p:nvSpPr>
        <p:spPr>
          <a:xfrm>
            <a:off x="3241039" y="1343729"/>
            <a:ext cx="2465493" cy="2793072"/>
          </a:xfrm>
          <a:prstGeom prst="rect">
            <a:avLst/>
          </a:prstGeom>
          <a:noFill/>
        </p:spPr>
        <p:txBody>
          <a:bodyPr wrap="square" rtlCol="0">
            <a:spAutoFit/>
          </a:bodyPr>
          <a:lstStyle/>
          <a:p>
            <a:r>
              <a:rPr lang="nl-NL" b="1" dirty="0">
                <a:solidFill>
                  <a:schemeClr val="accent2">
                    <a:lumMod val="75000"/>
                  </a:schemeClr>
                </a:solidFill>
              </a:rPr>
              <a:t>Docentenvergadering beslist</a:t>
            </a:r>
          </a:p>
          <a:p>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Maximaal 2 onvoldoendes binnen het vakkenpakket en maximaal 2 onvoldoendes buiten het vakkenpakket</a:t>
            </a:r>
          </a:p>
          <a:p>
            <a:endParaRPr lang="nl-NL" dirty="0">
              <a:solidFill>
                <a:schemeClr val="accent2">
                  <a:lumMod val="75000"/>
                </a:schemeClr>
              </a:solidFill>
            </a:endParaRPr>
          </a:p>
          <a:p>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Maximaal 1 onvoldoende binnen het vakkenpakket en 3 onvoldoendes buiten het vakkenpakket</a:t>
            </a:r>
          </a:p>
          <a:p>
            <a:endParaRPr lang="nl-NL" dirty="0"/>
          </a:p>
        </p:txBody>
      </p:sp>
      <p:sp>
        <p:nvSpPr>
          <p:cNvPr id="9" name="Tekstvak 8">
            <a:extLst>
              <a:ext uri="{FF2B5EF4-FFF2-40B4-BE49-F238E27FC236}">
                <a16:creationId xmlns:a16="http://schemas.microsoft.com/office/drawing/2014/main" id="{B3F9F027-BB52-23AC-A486-430C19197AF2}"/>
              </a:ext>
            </a:extLst>
          </p:cNvPr>
          <p:cNvSpPr txBox="1"/>
          <p:nvPr/>
        </p:nvSpPr>
        <p:spPr>
          <a:xfrm>
            <a:off x="6095601" y="1354667"/>
            <a:ext cx="1537547" cy="1962076"/>
          </a:xfrm>
          <a:prstGeom prst="rect">
            <a:avLst/>
          </a:prstGeom>
          <a:noFill/>
        </p:spPr>
        <p:txBody>
          <a:bodyPr wrap="square" rtlCol="0">
            <a:spAutoFit/>
          </a:bodyPr>
          <a:lstStyle/>
          <a:p>
            <a:r>
              <a:rPr lang="nl-NL" b="1" dirty="0">
                <a:solidFill>
                  <a:schemeClr val="accent2">
                    <a:lumMod val="75000"/>
                  </a:schemeClr>
                </a:solidFill>
              </a:rPr>
              <a:t>Doubleren</a:t>
            </a:r>
          </a:p>
          <a:p>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Meer dan 2 onvoldoendes binnen het vakkenpakket</a:t>
            </a:r>
          </a:p>
          <a:p>
            <a:pPr marL="285750" indent="-285750">
              <a:buFont typeface="Arial" panose="020B0604020202020204" pitchFamily="34" charset="0"/>
              <a:buChar char="•"/>
            </a:pPr>
            <a:endParaRPr lang="nl-NL" dirty="0">
              <a:solidFill>
                <a:schemeClr val="accent2">
                  <a:lumMod val="75000"/>
                </a:schemeClr>
              </a:solidFill>
            </a:endParaRPr>
          </a:p>
          <a:p>
            <a:pPr marL="285750" indent="-285750">
              <a:buFont typeface="Arial" panose="020B0604020202020204" pitchFamily="34" charset="0"/>
              <a:buChar char="•"/>
            </a:pPr>
            <a:r>
              <a:rPr lang="nl-NL" dirty="0">
                <a:solidFill>
                  <a:schemeClr val="accent2">
                    <a:lumMod val="75000"/>
                  </a:schemeClr>
                </a:solidFill>
              </a:rPr>
              <a:t>Meer dan 4 onvoldoendes</a:t>
            </a:r>
          </a:p>
        </p:txBody>
      </p:sp>
    </p:spTree>
    <p:extLst>
      <p:ext uri="{BB962C8B-B14F-4D97-AF65-F5344CB8AC3E}">
        <p14:creationId xmlns:p14="http://schemas.microsoft.com/office/powerpoint/2010/main" val="188556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1485900" y="279150"/>
            <a:ext cx="5688978" cy="830997"/>
          </a:xfrm>
          <a:prstGeom prst="rect">
            <a:avLst/>
          </a:prstGeom>
          <a:noFill/>
        </p:spPr>
        <p:txBody>
          <a:bodyPr wrap="square" rtlCol="0">
            <a:spAutoFit/>
          </a:bodyPr>
          <a:lstStyle/>
          <a:p>
            <a:r>
              <a:rPr lang="nl-NL" sz="2400" b="1" dirty="0">
                <a:solidFill>
                  <a:schemeClr val="accent2">
                    <a:lumMod val="75000"/>
                  </a:schemeClr>
                </a:solidFill>
                <a:latin typeface="Arial" panose="020B0604020202020204" pitchFamily="34" charset="0"/>
                <a:cs typeface="Arial" panose="020B0604020202020204" pitchFamily="34" charset="0"/>
              </a:rPr>
              <a:t>Overgangsnormen:</a:t>
            </a:r>
          </a:p>
          <a:p>
            <a:r>
              <a:rPr lang="nl-NL" sz="2400" b="1" dirty="0">
                <a:solidFill>
                  <a:schemeClr val="accent2">
                    <a:lumMod val="75000"/>
                  </a:schemeClr>
                </a:solidFill>
                <a:latin typeface="Arial" panose="020B0604020202020204" pitchFamily="34" charset="0"/>
                <a:cs typeface="Arial" panose="020B0604020202020204" pitchFamily="34" charset="0"/>
              </a:rPr>
              <a:t>van klas 2 HKK naar klas 3 havo </a:t>
            </a:r>
          </a:p>
        </p:txBody>
      </p:sp>
      <p:sp>
        <p:nvSpPr>
          <p:cNvPr id="8" name="Tekstvak 7"/>
          <p:cNvSpPr txBox="1"/>
          <p:nvPr/>
        </p:nvSpPr>
        <p:spPr>
          <a:xfrm>
            <a:off x="4901867" y="1016795"/>
            <a:ext cx="184731" cy="248209"/>
          </a:xfrm>
          <a:prstGeom prst="rect">
            <a:avLst/>
          </a:prstGeom>
          <a:noFill/>
        </p:spPr>
        <p:txBody>
          <a:bodyPr wrap="none" rtlCol="0">
            <a:spAutoFit/>
          </a:bodyPr>
          <a:lstStyle/>
          <a:p>
            <a:endParaRPr lang="nl-NL" sz="1013" dirty="0"/>
          </a:p>
        </p:txBody>
      </p:sp>
      <p:pic>
        <p:nvPicPr>
          <p:cNvPr id="5" name="Afbeelding 4">
            <a:extLst>
              <a:ext uri="{FF2B5EF4-FFF2-40B4-BE49-F238E27FC236}">
                <a16:creationId xmlns:a16="http://schemas.microsoft.com/office/drawing/2014/main" id="{24B949EF-CE2E-5349-9555-ABCCB558BC75}"/>
              </a:ext>
            </a:extLst>
          </p:cNvPr>
          <p:cNvPicPr>
            <a:picLocks noChangeAspect="1"/>
          </p:cNvPicPr>
          <p:nvPr/>
        </p:nvPicPr>
        <p:blipFill>
          <a:blip r:embed="rId3"/>
          <a:stretch>
            <a:fillRect/>
          </a:stretch>
        </p:blipFill>
        <p:spPr>
          <a:xfrm>
            <a:off x="7324962" y="201512"/>
            <a:ext cx="1104900" cy="1308100"/>
          </a:xfrm>
          <a:prstGeom prst="rect">
            <a:avLst/>
          </a:prstGeom>
        </p:spPr>
      </p:pic>
      <p:pic>
        <p:nvPicPr>
          <p:cNvPr id="6" name="Afbeelding 5">
            <a:extLst>
              <a:ext uri="{FF2B5EF4-FFF2-40B4-BE49-F238E27FC236}">
                <a16:creationId xmlns:a16="http://schemas.microsoft.com/office/drawing/2014/main" id="{1E6E0F01-3820-314B-875C-57E5DB9D7C23}"/>
              </a:ext>
            </a:extLst>
          </p:cNvPr>
          <p:cNvPicPr>
            <a:picLocks noChangeAspect="1"/>
          </p:cNvPicPr>
          <p:nvPr/>
        </p:nvPicPr>
        <p:blipFill>
          <a:blip r:embed="rId4"/>
          <a:stretch>
            <a:fillRect/>
          </a:stretch>
        </p:blipFill>
        <p:spPr>
          <a:xfrm>
            <a:off x="7174878" y="3568432"/>
            <a:ext cx="1925024" cy="1040230"/>
          </a:xfrm>
          <a:prstGeom prst="rect">
            <a:avLst/>
          </a:prstGeom>
        </p:spPr>
      </p:pic>
      <p:sp>
        <p:nvSpPr>
          <p:cNvPr id="2" name="Tekstvak 1">
            <a:extLst>
              <a:ext uri="{FF2B5EF4-FFF2-40B4-BE49-F238E27FC236}">
                <a16:creationId xmlns:a16="http://schemas.microsoft.com/office/drawing/2014/main" id="{204BBD1E-A391-D1B0-78F4-BFEA2BB3A940}"/>
              </a:ext>
            </a:extLst>
          </p:cNvPr>
          <p:cNvSpPr txBox="1"/>
          <p:nvPr/>
        </p:nvSpPr>
        <p:spPr>
          <a:xfrm>
            <a:off x="650240" y="1354667"/>
            <a:ext cx="2390987" cy="1962076"/>
          </a:xfrm>
          <a:prstGeom prst="rect">
            <a:avLst/>
          </a:prstGeom>
          <a:noFill/>
        </p:spPr>
        <p:txBody>
          <a:bodyPr wrap="square" rtlCol="0">
            <a:spAutoFit/>
          </a:bodyPr>
          <a:lstStyle/>
          <a:p>
            <a:r>
              <a:rPr lang="nl-NL" dirty="0">
                <a:solidFill>
                  <a:schemeClr val="accent2">
                    <a:lumMod val="75000"/>
                  </a:schemeClr>
                </a:solidFill>
              </a:rPr>
              <a:t>Leerlingen die aan de volgende criteria voldoen worden op de eindvergadering voorgedragen om te worden bevorderd naar 3 havo.</a:t>
            </a:r>
          </a:p>
          <a:p>
            <a:endParaRPr lang="nl-NL" dirty="0">
              <a:solidFill>
                <a:schemeClr val="accent2">
                  <a:lumMod val="75000"/>
                </a:schemeClr>
              </a:solidFill>
            </a:endParaRPr>
          </a:p>
          <a:p>
            <a:endParaRPr lang="nl-NL" dirty="0">
              <a:solidFill>
                <a:schemeClr val="accent2">
                  <a:lumMod val="75000"/>
                </a:schemeClr>
              </a:solidFill>
            </a:endParaRPr>
          </a:p>
          <a:p>
            <a:r>
              <a:rPr lang="nl-NL" i="1" dirty="0">
                <a:solidFill>
                  <a:schemeClr val="accent2">
                    <a:lumMod val="75000"/>
                  </a:schemeClr>
                </a:solidFill>
              </a:rPr>
              <a:t>De docentenvergadering beslist.</a:t>
            </a:r>
          </a:p>
        </p:txBody>
      </p:sp>
      <p:sp>
        <p:nvSpPr>
          <p:cNvPr id="12" name="Tekstvak 11">
            <a:extLst>
              <a:ext uri="{FF2B5EF4-FFF2-40B4-BE49-F238E27FC236}">
                <a16:creationId xmlns:a16="http://schemas.microsoft.com/office/drawing/2014/main" id="{D5417BEB-390E-B847-CC4C-0E11037F25F9}"/>
              </a:ext>
            </a:extLst>
          </p:cNvPr>
          <p:cNvSpPr txBox="1"/>
          <p:nvPr/>
        </p:nvSpPr>
        <p:spPr>
          <a:xfrm>
            <a:off x="3569546" y="1429173"/>
            <a:ext cx="3278293" cy="2877711"/>
          </a:xfrm>
          <a:prstGeom prst="rect">
            <a:avLst/>
          </a:prstGeom>
          <a:noFill/>
        </p:spPr>
        <p:txBody>
          <a:bodyPr wrap="square" rtlCol="0">
            <a:spAutoFit/>
          </a:bodyPr>
          <a:lstStyle/>
          <a:p>
            <a:pPr marL="285750" indent="-285750">
              <a:buFont typeface="Arial" panose="020B0604020202020204" pitchFamily="34" charset="0"/>
              <a:buChar char="•"/>
            </a:pPr>
            <a:r>
              <a:rPr lang="nl-NL" dirty="0">
                <a:solidFill>
                  <a:schemeClr val="accent2">
                    <a:lumMod val="75000"/>
                  </a:schemeClr>
                </a:solidFill>
              </a:rPr>
              <a:t>Leerling heeft geen gemiddelde beneden 6,0</a:t>
            </a:r>
          </a:p>
          <a:p>
            <a:pPr marL="285750" indent="-285750">
              <a:buFont typeface="Arial" panose="020B0604020202020204" pitchFamily="34" charset="0"/>
              <a:buChar char="•"/>
            </a:pPr>
            <a:r>
              <a:rPr lang="nl-NL" dirty="0">
                <a:solidFill>
                  <a:schemeClr val="accent2">
                    <a:lumMod val="75000"/>
                  </a:schemeClr>
                </a:solidFill>
              </a:rPr>
              <a:t>Leerling heeft 7,5 of hoger gemiddeld berekend over </a:t>
            </a:r>
            <a:r>
              <a:rPr lang="nl-NL" b="1" dirty="0">
                <a:solidFill>
                  <a:schemeClr val="accent2">
                    <a:lumMod val="75000"/>
                  </a:schemeClr>
                </a:solidFill>
              </a:rPr>
              <a:t>alle vakken</a:t>
            </a:r>
          </a:p>
          <a:p>
            <a:pPr marL="285750" indent="-285750">
              <a:buFont typeface="Arial" panose="020B0604020202020204" pitchFamily="34" charset="0"/>
              <a:buChar char="•"/>
            </a:pPr>
            <a:r>
              <a:rPr lang="nl-NL" dirty="0">
                <a:solidFill>
                  <a:schemeClr val="accent2">
                    <a:lumMod val="75000"/>
                  </a:schemeClr>
                </a:solidFill>
              </a:rPr>
              <a:t>Leerling heeft geen gemiddeld cijfer beneden 7,0 voor de volgende vakken:</a:t>
            </a:r>
          </a:p>
          <a:p>
            <a:pPr marL="628650" lvl="1" indent="-285750">
              <a:buFont typeface="Arial" panose="020B0604020202020204" pitchFamily="34" charset="0"/>
              <a:buChar char="•"/>
            </a:pPr>
            <a:r>
              <a:rPr lang="nl-NL" sz="1000" dirty="0">
                <a:solidFill>
                  <a:schemeClr val="accent2">
                    <a:lumMod val="75000"/>
                  </a:schemeClr>
                </a:solidFill>
              </a:rPr>
              <a:t>Nederlands</a:t>
            </a:r>
          </a:p>
          <a:p>
            <a:pPr marL="628650" lvl="1" indent="-285750">
              <a:buFont typeface="Arial" panose="020B0604020202020204" pitchFamily="34" charset="0"/>
              <a:buChar char="•"/>
            </a:pPr>
            <a:r>
              <a:rPr lang="nl-NL" sz="1000" dirty="0">
                <a:solidFill>
                  <a:schemeClr val="accent2">
                    <a:lumMod val="75000"/>
                  </a:schemeClr>
                </a:solidFill>
              </a:rPr>
              <a:t>Engels</a:t>
            </a:r>
          </a:p>
          <a:p>
            <a:pPr marL="628650" lvl="1" indent="-285750">
              <a:buFont typeface="Arial" panose="020B0604020202020204" pitchFamily="34" charset="0"/>
              <a:buChar char="•"/>
            </a:pPr>
            <a:r>
              <a:rPr lang="nl-NL" sz="1000" dirty="0">
                <a:solidFill>
                  <a:schemeClr val="accent2">
                    <a:lumMod val="75000"/>
                  </a:schemeClr>
                </a:solidFill>
              </a:rPr>
              <a:t>Wiskunde</a:t>
            </a:r>
          </a:p>
          <a:p>
            <a:pPr marL="628650" lvl="1" indent="-285750">
              <a:buFont typeface="Arial" panose="020B0604020202020204" pitchFamily="34" charset="0"/>
              <a:buChar char="•"/>
            </a:pPr>
            <a:r>
              <a:rPr lang="nl-NL" sz="1000" dirty="0">
                <a:solidFill>
                  <a:schemeClr val="accent2">
                    <a:lumMod val="75000"/>
                  </a:schemeClr>
                </a:solidFill>
              </a:rPr>
              <a:t>Frans</a:t>
            </a:r>
          </a:p>
          <a:p>
            <a:pPr marL="628650" lvl="1" indent="-285750">
              <a:buFont typeface="Arial" panose="020B0604020202020204" pitchFamily="34" charset="0"/>
              <a:buChar char="•"/>
            </a:pPr>
            <a:r>
              <a:rPr lang="nl-NL" sz="1000" dirty="0">
                <a:solidFill>
                  <a:schemeClr val="accent2">
                    <a:lumMod val="75000"/>
                  </a:schemeClr>
                </a:solidFill>
              </a:rPr>
              <a:t>Duits</a:t>
            </a:r>
          </a:p>
          <a:p>
            <a:pPr marL="628650" lvl="1" indent="-285750">
              <a:buFont typeface="Arial" panose="020B0604020202020204" pitchFamily="34" charset="0"/>
              <a:buChar char="•"/>
            </a:pPr>
            <a:r>
              <a:rPr lang="nl-NL" sz="1000" dirty="0">
                <a:solidFill>
                  <a:schemeClr val="accent2">
                    <a:lumMod val="75000"/>
                  </a:schemeClr>
                </a:solidFill>
              </a:rPr>
              <a:t>Geschiedenis</a:t>
            </a:r>
          </a:p>
          <a:p>
            <a:pPr marL="628650" lvl="1" indent="-285750">
              <a:buFont typeface="Arial" panose="020B0604020202020204" pitchFamily="34" charset="0"/>
              <a:buChar char="•"/>
            </a:pPr>
            <a:r>
              <a:rPr lang="nl-NL" sz="1000" dirty="0">
                <a:solidFill>
                  <a:schemeClr val="accent2">
                    <a:lumMod val="75000"/>
                  </a:schemeClr>
                </a:solidFill>
              </a:rPr>
              <a:t>Economie</a:t>
            </a:r>
          </a:p>
          <a:p>
            <a:pPr marL="628650" lvl="1" indent="-285750">
              <a:buFont typeface="Arial" panose="020B0604020202020204" pitchFamily="34" charset="0"/>
              <a:buChar char="•"/>
            </a:pPr>
            <a:r>
              <a:rPr lang="nl-NL" sz="1000" dirty="0">
                <a:solidFill>
                  <a:schemeClr val="accent2">
                    <a:lumMod val="75000"/>
                  </a:schemeClr>
                </a:solidFill>
              </a:rPr>
              <a:t>Biologie</a:t>
            </a:r>
          </a:p>
          <a:p>
            <a:pPr marL="628650" lvl="1" indent="-285750">
              <a:buFont typeface="Arial" panose="020B0604020202020204" pitchFamily="34" charset="0"/>
              <a:buChar char="•"/>
            </a:pPr>
            <a:r>
              <a:rPr lang="nl-NL" sz="1000" dirty="0">
                <a:solidFill>
                  <a:schemeClr val="accent2">
                    <a:lumMod val="75000"/>
                  </a:schemeClr>
                </a:solidFill>
              </a:rPr>
              <a:t>Natuurkunde</a:t>
            </a:r>
          </a:p>
          <a:p>
            <a:pPr marL="628650" lvl="1" indent="-285750">
              <a:buFont typeface="Arial" panose="020B0604020202020204" pitchFamily="34" charset="0"/>
              <a:buChar char="•"/>
            </a:pPr>
            <a:r>
              <a:rPr lang="nl-NL" sz="1000" dirty="0">
                <a:solidFill>
                  <a:schemeClr val="accent2">
                    <a:lumMod val="75000"/>
                  </a:schemeClr>
                </a:solidFill>
              </a:rPr>
              <a:t>aardrijkskunde</a:t>
            </a:r>
          </a:p>
        </p:txBody>
      </p:sp>
    </p:spTree>
    <p:extLst>
      <p:ext uri="{BB962C8B-B14F-4D97-AF65-F5344CB8AC3E}">
        <p14:creationId xmlns:p14="http://schemas.microsoft.com/office/powerpoint/2010/main" val="66172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7419" y="950797"/>
            <a:ext cx="6925811" cy="4192703"/>
          </a:xfrm>
        </p:spPr>
        <p:txBody>
          <a:bodyPr>
            <a:normAutofit fontScale="40000" lnSpcReduction="20000"/>
          </a:bodyPr>
          <a:lstStyle/>
          <a:p>
            <a:pPr>
              <a:lnSpc>
                <a:spcPct val="120000"/>
              </a:lnSpc>
              <a:buFont typeface="Arial"/>
              <a:buChar char="•"/>
            </a:pPr>
            <a:r>
              <a:rPr lang="nl-NL" sz="6400" dirty="0"/>
              <a:t>Alles moet ingehaald worden: meteen bij de eerste les bij je vakdocent maak je een afspraak om het op dinsdagmiddag 14:20 uur in te halen.</a:t>
            </a:r>
          </a:p>
          <a:p>
            <a:pPr marL="0" indent="0">
              <a:lnSpc>
                <a:spcPct val="120000"/>
              </a:lnSpc>
              <a:buNone/>
            </a:pPr>
            <a:endParaRPr lang="nl-NL" sz="6400" dirty="0"/>
          </a:p>
          <a:p>
            <a:pPr>
              <a:lnSpc>
                <a:spcPct val="120000"/>
              </a:lnSpc>
              <a:buFont typeface="Arial"/>
              <a:buChar char="•"/>
            </a:pPr>
            <a:r>
              <a:rPr lang="nl-NL" sz="6400" dirty="0"/>
              <a:t>Inhalen gebeurt in de mediatheek.</a:t>
            </a:r>
          </a:p>
          <a:p>
            <a:pPr marL="0" indent="0">
              <a:lnSpc>
                <a:spcPct val="120000"/>
              </a:lnSpc>
              <a:buNone/>
            </a:pPr>
            <a:endParaRPr lang="nl-NL" sz="6400" dirty="0"/>
          </a:p>
          <a:p>
            <a:pPr>
              <a:lnSpc>
                <a:spcPct val="120000"/>
              </a:lnSpc>
            </a:pPr>
            <a:r>
              <a:rPr lang="nl-NL" sz="6400" dirty="0"/>
              <a:t>Bij het niet nakomen van afspraken wordt er een 1.0 ingevoerd als definitief cijfer. </a:t>
            </a:r>
          </a:p>
          <a:p>
            <a:pPr marL="0" indent="0">
              <a:lnSpc>
                <a:spcPct val="120000"/>
              </a:lnSpc>
              <a:buNone/>
            </a:pPr>
            <a:br>
              <a:rPr lang="nl-NL" sz="6400" dirty="0"/>
            </a:br>
            <a:endParaRPr lang="nl-NL" sz="1800" dirty="0">
              <a:solidFill>
                <a:schemeClr val="accent2"/>
              </a:solidFill>
            </a:endParaRPr>
          </a:p>
          <a:p>
            <a:endParaRPr lang="nl-NL" dirty="0"/>
          </a:p>
        </p:txBody>
      </p:sp>
      <p:sp>
        <p:nvSpPr>
          <p:cNvPr id="7" name="Tekstvak 6"/>
          <p:cNvSpPr txBox="1"/>
          <p:nvPr/>
        </p:nvSpPr>
        <p:spPr>
          <a:xfrm>
            <a:off x="1619295" y="256929"/>
            <a:ext cx="3671198" cy="461665"/>
          </a:xfrm>
          <a:prstGeom prst="rect">
            <a:avLst/>
          </a:prstGeom>
          <a:noFill/>
        </p:spPr>
        <p:txBody>
          <a:bodyPr wrap="none" rtlCol="0">
            <a:spAutoFit/>
          </a:bodyPr>
          <a:lstStyle/>
          <a:p>
            <a:r>
              <a:rPr lang="nl-NL" sz="2400" b="1" dirty="0">
                <a:solidFill>
                  <a:schemeClr val="accent2">
                    <a:lumMod val="75000"/>
                  </a:schemeClr>
                </a:solidFill>
              </a:rPr>
              <a:t>Gemiste toets? Inhalen!</a:t>
            </a:r>
          </a:p>
        </p:txBody>
      </p:sp>
      <p:pic>
        <p:nvPicPr>
          <p:cNvPr id="4" name="Afbeelding 3">
            <a:extLst>
              <a:ext uri="{FF2B5EF4-FFF2-40B4-BE49-F238E27FC236}">
                <a16:creationId xmlns:a16="http://schemas.microsoft.com/office/drawing/2014/main" id="{36D93626-D878-5D4D-AE28-ACB148951A21}"/>
              </a:ext>
            </a:extLst>
          </p:cNvPr>
          <p:cNvPicPr>
            <a:picLocks noChangeAspect="1"/>
          </p:cNvPicPr>
          <p:nvPr/>
        </p:nvPicPr>
        <p:blipFill>
          <a:blip r:embed="rId3"/>
          <a:stretch>
            <a:fillRect/>
          </a:stretch>
        </p:blipFill>
        <p:spPr>
          <a:xfrm>
            <a:off x="7194128" y="59996"/>
            <a:ext cx="1562100" cy="1549400"/>
          </a:xfrm>
          <a:prstGeom prst="rect">
            <a:avLst/>
          </a:prstGeom>
        </p:spPr>
      </p:pic>
    </p:spTree>
    <p:extLst>
      <p:ext uri="{BB962C8B-B14F-4D97-AF65-F5344CB8AC3E}">
        <p14:creationId xmlns:p14="http://schemas.microsoft.com/office/powerpoint/2010/main" val="284981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1CC38E20-8B5C-474C-96DD-29EBE7202DD4}"/>
              </a:ext>
            </a:extLst>
          </p:cNvPr>
          <p:cNvPicPr>
            <a:picLocks noChangeAspect="1"/>
          </p:cNvPicPr>
          <p:nvPr/>
        </p:nvPicPr>
        <p:blipFill>
          <a:blip r:embed="rId3"/>
          <a:stretch>
            <a:fillRect/>
          </a:stretch>
        </p:blipFill>
        <p:spPr>
          <a:xfrm>
            <a:off x="7898563" y="1878531"/>
            <a:ext cx="1200199" cy="1386437"/>
          </a:xfrm>
          <a:prstGeom prst="rect">
            <a:avLst/>
          </a:prstGeom>
        </p:spPr>
      </p:pic>
      <p:pic>
        <p:nvPicPr>
          <p:cNvPr id="5" name="Afbeelding 4">
            <a:extLst>
              <a:ext uri="{FF2B5EF4-FFF2-40B4-BE49-F238E27FC236}">
                <a16:creationId xmlns:a16="http://schemas.microsoft.com/office/drawing/2014/main" id="{25563A0D-509C-5F4A-B40A-AECD5C0A2875}"/>
              </a:ext>
            </a:extLst>
          </p:cNvPr>
          <p:cNvPicPr>
            <a:picLocks noChangeAspect="1"/>
          </p:cNvPicPr>
          <p:nvPr/>
        </p:nvPicPr>
        <p:blipFill>
          <a:blip r:embed="rId4"/>
          <a:stretch>
            <a:fillRect/>
          </a:stretch>
        </p:blipFill>
        <p:spPr>
          <a:xfrm>
            <a:off x="6793837" y="3568390"/>
            <a:ext cx="2209452" cy="1364662"/>
          </a:xfrm>
          <a:prstGeom prst="rect">
            <a:avLst/>
          </a:prstGeom>
        </p:spPr>
      </p:pic>
      <p:pic>
        <p:nvPicPr>
          <p:cNvPr id="6" name="Afbeelding 5">
            <a:extLst>
              <a:ext uri="{FF2B5EF4-FFF2-40B4-BE49-F238E27FC236}">
                <a16:creationId xmlns:a16="http://schemas.microsoft.com/office/drawing/2014/main" id="{A2BD7196-1C83-E642-94E8-20CD3EBD0584}"/>
              </a:ext>
            </a:extLst>
          </p:cNvPr>
          <p:cNvPicPr>
            <a:picLocks noChangeAspect="1"/>
          </p:cNvPicPr>
          <p:nvPr/>
        </p:nvPicPr>
        <p:blipFill>
          <a:blip r:embed="rId5"/>
          <a:stretch>
            <a:fillRect/>
          </a:stretch>
        </p:blipFill>
        <p:spPr>
          <a:xfrm>
            <a:off x="7090647" y="297680"/>
            <a:ext cx="1303538" cy="1754144"/>
          </a:xfrm>
          <a:prstGeom prst="rect">
            <a:avLst/>
          </a:prstGeom>
        </p:spPr>
      </p:pic>
      <p:pic>
        <p:nvPicPr>
          <p:cNvPr id="13" name="Afbeelding 12" descr="Afbeelding met tekst, schermopname, Lettertype&#10;&#10;Automatisch gegenereerde beschrijving">
            <a:extLst>
              <a:ext uri="{FF2B5EF4-FFF2-40B4-BE49-F238E27FC236}">
                <a16:creationId xmlns:a16="http://schemas.microsoft.com/office/drawing/2014/main" id="{41F23DDE-DD7B-205A-D0C1-FD75E3B24B85}"/>
              </a:ext>
            </a:extLst>
          </p:cNvPr>
          <p:cNvPicPr>
            <a:picLocks noChangeAspect="1"/>
          </p:cNvPicPr>
          <p:nvPr/>
        </p:nvPicPr>
        <p:blipFill>
          <a:blip r:embed="rId6"/>
          <a:stretch>
            <a:fillRect/>
          </a:stretch>
        </p:blipFill>
        <p:spPr>
          <a:xfrm>
            <a:off x="374724" y="568068"/>
            <a:ext cx="6652837" cy="3833192"/>
          </a:xfrm>
          <a:prstGeom prst="rect">
            <a:avLst/>
          </a:prstGeom>
        </p:spPr>
      </p:pic>
    </p:spTree>
    <p:extLst>
      <p:ext uri="{BB962C8B-B14F-4D97-AF65-F5344CB8AC3E}">
        <p14:creationId xmlns:p14="http://schemas.microsoft.com/office/powerpoint/2010/main" val="953080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94663" y="152867"/>
            <a:ext cx="4449337" cy="1018011"/>
          </a:xfrm>
        </p:spPr>
        <p:txBody>
          <a:bodyPr/>
          <a:lstStyle/>
          <a:p>
            <a:r>
              <a:rPr lang="nl-NL" dirty="0">
                <a:solidFill>
                  <a:schemeClr val="accent3"/>
                </a:solidFill>
              </a:rPr>
              <a:t>Uitstuur</a:t>
            </a:r>
            <a:br>
              <a:rPr lang="nl-NL" dirty="0">
                <a:solidFill>
                  <a:schemeClr val="accent3"/>
                </a:solidFill>
              </a:rPr>
            </a:br>
            <a:r>
              <a:rPr lang="nl-NL" dirty="0">
                <a:solidFill>
                  <a:schemeClr val="accent3"/>
                </a:solidFill>
              </a:rPr>
              <a:t>procedure</a:t>
            </a:r>
          </a:p>
        </p:txBody>
      </p:sp>
      <p:sp>
        <p:nvSpPr>
          <p:cNvPr id="3" name="Tijdelijke aanduiding voor inhoud 2"/>
          <p:cNvSpPr>
            <a:spLocks noGrp="1"/>
          </p:cNvSpPr>
          <p:nvPr>
            <p:ph idx="1"/>
          </p:nvPr>
        </p:nvSpPr>
        <p:spPr>
          <a:xfrm>
            <a:off x="313815" y="374751"/>
            <a:ext cx="3708000" cy="2268000"/>
          </a:xfrm>
        </p:spPr>
        <p:txBody>
          <a:bodyPr/>
          <a:lstStyle/>
          <a:p>
            <a:r>
              <a:rPr lang="nl-NL" sz="1800" dirty="0"/>
              <a:t>Leerling gaat naar de administratie en haalt een uitstuurformulier.</a:t>
            </a:r>
          </a:p>
          <a:p>
            <a:r>
              <a:rPr lang="nl-NL" sz="1800" dirty="0"/>
              <a:t>Met het uitstuurformulier gaat de leerling naar de mediatheek om daar de rest van de lestijd te zitten en het formulier in te vullen.</a:t>
            </a:r>
          </a:p>
          <a:p>
            <a:r>
              <a:rPr lang="nl-NL" sz="1800" dirty="0"/>
              <a:t>Gaat na de les in gesprek met de </a:t>
            </a:r>
            <a:r>
              <a:rPr lang="nl-NL" sz="1600" dirty="0"/>
              <a:t>docent</a:t>
            </a:r>
            <a:r>
              <a:rPr lang="nl-NL" sz="1800" dirty="0"/>
              <a:t> (zie sociale vaardigheden op het uitstuurformulier).</a:t>
            </a:r>
          </a:p>
          <a:p>
            <a:r>
              <a:rPr lang="nl-NL" sz="1800" dirty="0"/>
              <a:t>Docent neemt contact op met thuis.</a:t>
            </a:r>
          </a:p>
          <a:p>
            <a:r>
              <a:rPr lang="nl-NL" sz="1800" dirty="0"/>
              <a:t>Bij drie keer uitstuur wordt de leerling geschorst.</a:t>
            </a:r>
          </a:p>
          <a:p>
            <a:endParaRPr lang="nl-NL" dirty="0"/>
          </a:p>
        </p:txBody>
      </p:sp>
      <p:pic>
        <p:nvPicPr>
          <p:cNvPr id="8" name="Afbeelding 7">
            <a:extLst>
              <a:ext uri="{FF2B5EF4-FFF2-40B4-BE49-F238E27FC236}">
                <a16:creationId xmlns:a16="http://schemas.microsoft.com/office/drawing/2014/main" id="{1E6E0F01-3820-314B-875C-57E5DB9D7C23}"/>
              </a:ext>
            </a:extLst>
          </p:cNvPr>
          <p:cNvPicPr>
            <a:picLocks noChangeAspect="1"/>
          </p:cNvPicPr>
          <p:nvPr/>
        </p:nvPicPr>
        <p:blipFill>
          <a:blip r:embed="rId2"/>
          <a:stretch>
            <a:fillRect/>
          </a:stretch>
        </p:blipFill>
        <p:spPr>
          <a:xfrm>
            <a:off x="4865029" y="1944596"/>
            <a:ext cx="3110352" cy="1680749"/>
          </a:xfrm>
          <a:prstGeom prst="rect">
            <a:avLst/>
          </a:prstGeom>
        </p:spPr>
      </p:pic>
    </p:spTree>
    <p:extLst>
      <p:ext uri="{BB962C8B-B14F-4D97-AF65-F5344CB8AC3E}">
        <p14:creationId xmlns:p14="http://schemas.microsoft.com/office/powerpoint/2010/main" val="187903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E249742-D5CB-7C43-A072-425992E65A00}"/>
              </a:ext>
            </a:extLst>
          </p:cNvPr>
          <p:cNvSpPr>
            <a:spLocks noGrp="1"/>
          </p:cNvSpPr>
          <p:nvPr>
            <p:ph type="title"/>
          </p:nvPr>
        </p:nvSpPr>
        <p:spPr/>
        <p:txBody>
          <a:bodyPr/>
          <a:lstStyle/>
          <a:p>
            <a:r>
              <a:rPr lang="nl-NL" dirty="0"/>
              <a:t>Inhoud</a:t>
            </a:r>
          </a:p>
        </p:txBody>
      </p:sp>
      <p:sp>
        <p:nvSpPr>
          <p:cNvPr id="4" name="Tijdelijke aanduiding voor inhoud 3">
            <a:extLst>
              <a:ext uri="{FF2B5EF4-FFF2-40B4-BE49-F238E27FC236}">
                <a16:creationId xmlns:a16="http://schemas.microsoft.com/office/drawing/2014/main" id="{B746ECFA-3F4B-554A-922E-A20AEB2BF71C}"/>
              </a:ext>
            </a:extLst>
          </p:cNvPr>
          <p:cNvSpPr>
            <a:spLocks noGrp="1"/>
          </p:cNvSpPr>
          <p:nvPr>
            <p:ph idx="1"/>
          </p:nvPr>
        </p:nvSpPr>
        <p:spPr>
          <a:xfrm>
            <a:off x="432000" y="1595887"/>
            <a:ext cx="3708000" cy="3084113"/>
          </a:xfrm>
        </p:spPr>
        <p:txBody>
          <a:bodyPr/>
          <a:lstStyle/>
          <a:p>
            <a:r>
              <a:rPr lang="nl-NL" dirty="0"/>
              <a:t>Voorstellen mentor</a:t>
            </a:r>
          </a:p>
          <a:p>
            <a:r>
              <a:rPr lang="nl-NL" dirty="0"/>
              <a:t>Website</a:t>
            </a:r>
          </a:p>
          <a:p>
            <a:r>
              <a:rPr lang="nl-NL" dirty="0"/>
              <a:t>Agenda/schoolspullen</a:t>
            </a:r>
          </a:p>
          <a:p>
            <a:r>
              <a:rPr lang="nl-NL" dirty="0"/>
              <a:t>Posters/dia’s voor leerlingen</a:t>
            </a:r>
          </a:p>
          <a:p>
            <a:r>
              <a:rPr lang="nl-NL" dirty="0" err="1"/>
              <a:t>Ipad</a:t>
            </a:r>
            <a:r>
              <a:rPr lang="nl-NL" dirty="0"/>
              <a:t>-onderwijs</a:t>
            </a:r>
          </a:p>
          <a:p>
            <a:r>
              <a:rPr lang="nl-NL" dirty="0"/>
              <a:t>Lesrooster &amp; KWT-uren</a:t>
            </a:r>
          </a:p>
          <a:p>
            <a:r>
              <a:rPr lang="nl-NL" dirty="0"/>
              <a:t>Overgangsnormen</a:t>
            </a:r>
          </a:p>
          <a:p>
            <a:r>
              <a:rPr lang="nl-NL" dirty="0"/>
              <a:t>Schoolregels</a:t>
            </a:r>
          </a:p>
          <a:p>
            <a:r>
              <a:rPr lang="nl-NL" dirty="0"/>
              <a:t>Vragenronde</a:t>
            </a:r>
          </a:p>
          <a:p>
            <a:endParaRPr lang="nl-NL" dirty="0"/>
          </a:p>
        </p:txBody>
      </p:sp>
      <p:sp>
        <p:nvSpPr>
          <p:cNvPr id="6" name="Tijdelijke aanduiding voor tekst 5">
            <a:extLst>
              <a:ext uri="{FF2B5EF4-FFF2-40B4-BE49-F238E27FC236}">
                <a16:creationId xmlns:a16="http://schemas.microsoft.com/office/drawing/2014/main" id="{BBBBDEEE-4A20-CC4A-A57D-F909405BCA88}"/>
              </a:ext>
            </a:extLst>
          </p:cNvPr>
          <p:cNvSpPr>
            <a:spLocks noGrp="1"/>
          </p:cNvSpPr>
          <p:nvPr>
            <p:ph type="body" sz="half" idx="14"/>
          </p:nvPr>
        </p:nvSpPr>
        <p:spPr/>
        <p:txBody>
          <a:bodyPr/>
          <a:lstStyle/>
          <a:p>
            <a:endParaRPr lang="nl-NL"/>
          </a:p>
        </p:txBody>
      </p:sp>
      <p:pic>
        <p:nvPicPr>
          <p:cNvPr id="7" name="Tijdelijke aanduiding voor afbeelding 6">
            <a:extLst>
              <a:ext uri="{FF2B5EF4-FFF2-40B4-BE49-F238E27FC236}">
                <a16:creationId xmlns:a16="http://schemas.microsoft.com/office/drawing/2014/main" id="{DC486117-A597-0745-8C86-EC059ECDFD1E}"/>
              </a:ext>
            </a:extLst>
          </p:cNvPr>
          <p:cNvPicPr>
            <a:picLocks noGrp="1" noChangeAspect="1"/>
          </p:cNvPicPr>
          <p:nvPr>
            <p:ph type="pic" idx="13"/>
          </p:nvPr>
        </p:nvPicPr>
        <p:blipFill>
          <a:blip r:embed="rId2"/>
          <a:srcRect l="8621" r="8621"/>
          <a:stretch>
            <a:fillRect/>
          </a:stretch>
        </p:blipFill>
        <p:spPr>
          <a:prstGeom prst="rect">
            <a:avLst/>
          </a:prstGeom>
        </p:spPr>
      </p:pic>
    </p:spTree>
    <p:extLst>
      <p:ext uri="{BB962C8B-B14F-4D97-AF65-F5344CB8AC3E}">
        <p14:creationId xmlns:p14="http://schemas.microsoft.com/office/powerpoint/2010/main" val="482371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a:xfrm>
            <a:off x="432000" y="352184"/>
            <a:ext cx="3708000" cy="2268000"/>
          </a:xfrm>
        </p:spPr>
        <p:txBody>
          <a:bodyPr/>
          <a:lstStyle/>
          <a:p>
            <a:pPr>
              <a:buFont typeface="Arial"/>
              <a:buChar char="•"/>
            </a:pPr>
            <a:r>
              <a:rPr lang="nl-NL" sz="1800" dirty="0"/>
              <a:t>3 x te laat : gesprek verzuim- coördinator + brief naar huis</a:t>
            </a:r>
          </a:p>
          <a:p>
            <a:pPr>
              <a:buFont typeface="Arial"/>
              <a:buChar char="•"/>
            </a:pPr>
            <a:r>
              <a:rPr lang="nl-NL" sz="1800" dirty="0"/>
              <a:t>6 x te laat : gesprek mentor + brief naar huis</a:t>
            </a:r>
          </a:p>
          <a:p>
            <a:pPr>
              <a:buFont typeface="Arial"/>
              <a:buChar char="•"/>
            </a:pPr>
            <a:r>
              <a:rPr lang="nl-NL" sz="1800" dirty="0"/>
              <a:t>9 x te laat : gesprek leerjaarcoördinator + brief naar huis</a:t>
            </a:r>
          </a:p>
          <a:p>
            <a:pPr>
              <a:buFont typeface="Arial"/>
              <a:buChar char="•"/>
            </a:pPr>
            <a:r>
              <a:rPr lang="nl-NL" sz="1800" dirty="0"/>
              <a:t>12 x te laat : Gesprek met </a:t>
            </a:r>
            <a:r>
              <a:rPr lang="nl-NL" sz="1800" i="1" dirty="0"/>
              <a:t>ondersteuningscoördinator  (mevrouw </a:t>
            </a:r>
            <a:r>
              <a:rPr lang="nl-NL" sz="1800" i="1" dirty="0" err="1"/>
              <a:t>Friederich</a:t>
            </a:r>
            <a:r>
              <a:rPr lang="nl-NL" sz="1800" i="1" dirty="0"/>
              <a:t>) en ouders en wordt Leerplicht ingeschakeld.</a:t>
            </a:r>
          </a:p>
          <a:p>
            <a:pPr>
              <a:buFont typeface="Arial"/>
              <a:buChar char="•"/>
            </a:pPr>
            <a:r>
              <a:rPr lang="nl-NL" sz="1800" i="1" dirty="0"/>
              <a:t>Spijbelen wordt gemeld bij leerplicht. KWT-uren </a:t>
            </a:r>
            <a:r>
              <a:rPr lang="nl-NL" sz="1800" dirty="0"/>
              <a:t>tekort wordt ook gezien als spijbelen. </a:t>
            </a:r>
          </a:p>
          <a:p>
            <a:endParaRPr lang="nl-NL" dirty="0"/>
          </a:p>
        </p:txBody>
      </p:sp>
      <p:sp>
        <p:nvSpPr>
          <p:cNvPr id="8" name="Rechthoek 7"/>
          <p:cNvSpPr/>
          <p:nvPr/>
        </p:nvSpPr>
        <p:spPr>
          <a:xfrm>
            <a:off x="4750420" y="223024"/>
            <a:ext cx="3077736" cy="646331"/>
          </a:xfrm>
          <a:prstGeom prst="rect">
            <a:avLst/>
          </a:prstGeom>
        </p:spPr>
        <p:txBody>
          <a:bodyPr wrap="square">
            <a:spAutoFit/>
          </a:bodyPr>
          <a:lstStyle/>
          <a:p>
            <a:r>
              <a:rPr lang="nl-NL" sz="3600" dirty="0">
                <a:solidFill>
                  <a:schemeClr val="accent2"/>
                </a:solidFill>
              </a:rPr>
              <a:t>Te laat </a:t>
            </a:r>
          </a:p>
        </p:txBody>
      </p:sp>
      <p:pic>
        <p:nvPicPr>
          <p:cNvPr id="9" name="Afbeelding 8">
            <a:extLst>
              <a:ext uri="{FF2B5EF4-FFF2-40B4-BE49-F238E27FC236}">
                <a16:creationId xmlns:a16="http://schemas.microsoft.com/office/drawing/2014/main" id="{3CB31ED2-CC8C-4D4F-ABAD-6A010321D5FC}"/>
              </a:ext>
            </a:extLst>
          </p:cNvPr>
          <p:cNvPicPr>
            <a:picLocks noChangeAspect="1"/>
          </p:cNvPicPr>
          <p:nvPr/>
        </p:nvPicPr>
        <p:blipFill>
          <a:blip r:embed="rId2"/>
          <a:stretch>
            <a:fillRect/>
          </a:stretch>
        </p:blipFill>
        <p:spPr>
          <a:xfrm>
            <a:off x="4743993" y="1311389"/>
            <a:ext cx="3585709" cy="2524632"/>
          </a:xfrm>
          <a:prstGeom prst="rect">
            <a:avLst/>
          </a:prstGeom>
        </p:spPr>
      </p:pic>
    </p:spTree>
    <p:extLst>
      <p:ext uri="{BB962C8B-B14F-4D97-AF65-F5344CB8AC3E}">
        <p14:creationId xmlns:p14="http://schemas.microsoft.com/office/powerpoint/2010/main" val="271813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040000" y="230926"/>
            <a:ext cx="3069483" cy="371240"/>
          </a:xfrm>
        </p:spPr>
        <p:txBody>
          <a:bodyPr/>
          <a:lstStyle/>
          <a:p>
            <a:r>
              <a:rPr lang="nl-NL" dirty="0">
                <a:solidFill>
                  <a:schemeClr val="accent2"/>
                </a:solidFill>
              </a:rPr>
              <a:t>Spijbelen</a:t>
            </a:r>
          </a:p>
        </p:txBody>
      </p:sp>
      <p:sp>
        <p:nvSpPr>
          <p:cNvPr id="5" name="Tijdelijke aanduiding voor inhoud 4"/>
          <p:cNvSpPr>
            <a:spLocks noGrp="1"/>
          </p:cNvSpPr>
          <p:nvPr>
            <p:ph idx="1"/>
          </p:nvPr>
        </p:nvSpPr>
        <p:spPr>
          <a:xfrm>
            <a:off x="462717" y="855195"/>
            <a:ext cx="3708000" cy="2268000"/>
          </a:xfrm>
        </p:spPr>
        <p:txBody>
          <a:bodyPr/>
          <a:lstStyle/>
          <a:p>
            <a:r>
              <a:rPr lang="nl-NL" sz="1600" dirty="0">
                <a:solidFill>
                  <a:schemeClr val="tx1"/>
                </a:solidFill>
              </a:rPr>
              <a:t>Spijbelen</a:t>
            </a:r>
            <a:r>
              <a:rPr lang="nl-NL" dirty="0">
                <a:solidFill>
                  <a:schemeClr val="tx1"/>
                </a:solidFill>
              </a:rPr>
              <a:t> doe je als je zonder geldige reden niet in een les bent, te weinig KWT volgt of niet deelneemt aan een schoolactiviteit. </a:t>
            </a:r>
          </a:p>
          <a:p>
            <a:pPr marL="0" indent="0">
              <a:buNone/>
            </a:pPr>
            <a:endParaRPr lang="nl-NL" dirty="0">
              <a:solidFill>
                <a:schemeClr val="tx1"/>
              </a:solidFill>
            </a:endParaRPr>
          </a:p>
          <a:p>
            <a:r>
              <a:rPr lang="nl-NL" dirty="0">
                <a:solidFill>
                  <a:schemeClr val="tx1"/>
                </a:solidFill>
              </a:rPr>
              <a:t>Als je niet bent afgemeld, neemt de administratie contact op met je ouders. Een toets die je mist, omdat je gespijbeld hebt, mag je niet inhalen, je krijgt voor dat werk een cijfer 1,0</a:t>
            </a:r>
          </a:p>
          <a:p>
            <a:endParaRPr lang="nl-NL" dirty="0"/>
          </a:p>
        </p:txBody>
      </p:sp>
      <p:pic>
        <p:nvPicPr>
          <p:cNvPr id="7" name="Afbeelding 6">
            <a:extLst>
              <a:ext uri="{FF2B5EF4-FFF2-40B4-BE49-F238E27FC236}">
                <a16:creationId xmlns:a16="http://schemas.microsoft.com/office/drawing/2014/main" id="{77B61D4F-524A-0849-8836-EA68368C058D}"/>
              </a:ext>
            </a:extLst>
          </p:cNvPr>
          <p:cNvPicPr>
            <a:picLocks noChangeAspect="1"/>
          </p:cNvPicPr>
          <p:nvPr/>
        </p:nvPicPr>
        <p:blipFill>
          <a:blip r:embed="rId2"/>
          <a:stretch>
            <a:fillRect/>
          </a:stretch>
        </p:blipFill>
        <p:spPr>
          <a:xfrm>
            <a:off x="4786217" y="1271240"/>
            <a:ext cx="3927565" cy="2592193"/>
          </a:xfrm>
          <a:prstGeom prst="rect">
            <a:avLst/>
          </a:prstGeom>
        </p:spPr>
      </p:pic>
    </p:spTree>
    <p:extLst>
      <p:ext uri="{BB962C8B-B14F-4D97-AF65-F5344CB8AC3E}">
        <p14:creationId xmlns:p14="http://schemas.microsoft.com/office/powerpoint/2010/main" val="986368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1439466" y="1061722"/>
            <a:ext cx="3295054" cy="3659981"/>
          </a:xfrm>
        </p:spPr>
        <p:txBody>
          <a:bodyPr>
            <a:normAutofit/>
          </a:bodyPr>
          <a:lstStyle/>
          <a:p>
            <a:pPr eaLnBrk="1" hangingPunct="1">
              <a:buFont typeface="Arial"/>
              <a:buChar char="•"/>
            </a:pPr>
            <a:r>
              <a:rPr lang="nl-NL" sz="1500" dirty="0">
                <a:latin typeface="Calibri" charset="0"/>
                <a:cs typeface="ＭＳ Ｐゴシック" charset="0"/>
              </a:rPr>
              <a:t>Afspraken zoveel mogelijk buiten schooltijd plannen. </a:t>
            </a:r>
            <a:br>
              <a:rPr lang="nl-NL" sz="1500" dirty="0">
                <a:latin typeface="Calibri" charset="0"/>
                <a:cs typeface="ＭＳ Ｐゴシック" charset="0"/>
              </a:rPr>
            </a:br>
            <a:r>
              <a:rPr lang="nl-NL" sz="1500" dirty="0">
                <a:latin typeface="Calibri" charset="0"/>
                <a:cs typeface="ＭＳ Ｐゴシック" charset="0"/>
              </a:rPr>
              <a:t>Voor 09.15 uur en na 15.40 uur; </a:t>
            </a:r>
          </a:p>
          <a:p>
            <a:pPr eaLnBrk="1" hangingPunct="1">
              <a:buFont typeface="Arial"/>
              <a:buChar char="•"/>
            </a:pPr>
            <a:r>
              <a:rPr lang="nl-NL" sz="1600" dirty="0">
                <a:latin typeface="Calibri" charset="0"/>
                <a:cs typeface="ＭＳ Ｐゴシック" charset="0"/>
              </a:rPr>
              <a:t>Afspraken</a:t>
            </a:r>
            <a:r>
              <a:rPr lang="nl-NL" sz="1500" dirty="0">
                <a:latin typeface="Calibri" charset="0"/>
                <a:cs typeface="ＭＳ Ｐゴシック" charset="0"/>
              </a:rPr>
              <a:t> niet iedere keer tijdens dezelfde les plaats te laten vinden;</a:t>
            </a:r>
          </a:p>
          <a:p>
            <a:pPr eaLnBrk="1" hangingPunct="1">
              <a:buFont typeface="Arial"/>
              <a:buChar char="•"/>
            </a:pPr>
            <a:r>
              <a:rPr lang="nl-NL" sz="1500" dirty="0">
                <a:latin typeface="Calibri" charset="0"/>
                <a:cs typeface="ＭＳ Ｐゴシック" charset="0"/>
              </a:rPr>
              <a:t>Bij ziekte, afwezigheid van uw kind voor 09.15 uur in de ochtend telefonisch afmelden door ouder/verzorger;</a:t>
            </a:r>
          </a:p>
        </p:txBody>
      </p:sp>
      <p:sp>
        <p:nvSpPr>
          <p:cNvPr id="5" name="Rechthoek 4"/>
          <p:cNvSpPr/>
          <p:nvPr/>
        </p:nvSpPr>
        <p:spPr>
          <a:xfrm>
            <a:off x="1625412" y="413197"/>
            <a:ext cx="6609502" cy="461665"/>
          </a:xfrm>
          <a:prstGeom prst="rect">
            <a:avLst/>
          </a:prstGeom>
        </p:spPr>
        <p:txBody>
          <a:bodyPr wrap="none">
            <a:spAutoFit/>
          </a:bodyPr>
          <a:lstStyle/>
          <a:p>
            <a:r>
              <a:rPr lang="nl-NL" sz="2400" b="1" dirty="0">
                <a:solidFill>
                  <a:schemeClr val="accent3"/>
                </a:solidFill>
              </a:rPr>
              <a:t>Ziek of bezoek dokter/ tandarts/orthodontist</a:t>
            </a:r>
          </a:p>
        </p:txBody>
      </p:sp>
      <p:pic>
        <p:nvPicPr>
          <p:cNvPr id="2" name="Afbeelding 1"/>
          <p:cNvPicPr>
            <a:picLocks noChangeAspect="1"/>
          </p:cNvPicPr>
          <p:nvPr/>
        </p:nvPicPr>
        <p:blipFill>
          <a:blip r:embed="rId3"/>
          <a:stretch>
            <a:fillRect/>
          </a:stretch>
        </p:blipFill>
        <p:spPr>
          <a:xfrm>
            <a:off x="5149754" y="1061722"/>
            <a:ext cx="2789913" cy="2789913"/>
          </a:xfrm>
          <a:prstGeom prst="rect">
            <a:avLst/>
          </a:prstGeom>
          <a:ln>
            <a:noFill/>
          </a:ln>
          <a:effectLst>
            <a:softEdge rad="112500"/>
          </a:effectLst>
        </p:spPr>
      </p:pic>
    </p:spTree>
    <p:extLst>
      <p:ext uri="{BB962C8B-B14F-4D97-AF65-F5344CB8AC3E}">
        <p14:creationId xmlns:p14="http://schemas.microsoft.com/office/powerpoint/2010/main" val="125631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3D2C0-67F3-C34F-826A-795AC289C483}"/>
              </a:ext>
            </a:extLst>
          </p:cNvPr>
          <p:cNvSpPr>
            <a:spLocks noGrp="1"/>
          </p:cNvSpPr>
          <p:nvPr>
            <p:ph type="title"/>
          </p:nvPr>
        </p:nvSpPr>
        <p:spPr>
          <a:xfrm>
            <a:off x="1164091" y="1805774"/>
            <a:ext cx="6300000" cy="1173600"/>
          </a:xfrm>
        </p:spPr>
        <p:txBody>
          <a:bodyPr/>
          <a:lstStyle/>
          <a:p>
            <a:pPr algn="ctr"/>
            <a:r>
              <a:rPr lang="nl-NL" dirty="0"/>
              <a:t>VRAGENRONDE</a:t>
            </a:r>
          </a:p>
        </p:txBody>
      </p:sp>
    </p:spTree>
    <p:extLst>
      <p:ext uri="{BB962C8B-B14F-4D97-AF65-F5344CB8AC3E}">
        <p14:creationId xmlns:p14="http://schemas.microsoft.com/office/powerpoint/2010/main" val="292809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FC479-8AF3-FD45-8CB5-10F99902A202}"/>
              </a:ext>
            </a:extLst>
          </p:cNvPr>
          <p:cNvSpPr>
            <a:spLocks noGrp="1"/>
          </p:cNvSpPr>
          <p:nvPr>
            <p:ph type="ctrTitle"/>
          </p:nvPr>
        </p:nvSpPr>
        <p:spPr>
          <a:xfrm>
            <a:off x="720000" y="899999"/>
            <a:ext cx="7276631" cy="3780374"/>
          </a:xfrm>
        </p:spPr>
        <p:txBody>
          <a:bodyPr/>
          <a:lstStyle/>
          <a:p>
            <a:pPr>
              <a:lnSpc>
                <a:spcPct val="100000"/>
              </a:lnSpc>
            </a:pPr>
            <a:r>
              <a:rPr lang="nl-NL" sz="2000" dirty="0"/>
              <a:t>Mentoren klas 2</a:t>
            </a:r>
            <a:br>
              <a:rPr lang="nl-NL" sz="2000" dirty="0"/>
            </a:br>
            <a:r>
              <a:rPr lang="nl-NL" sz="2000" dirty="0"/>
              <a:t>2A W. van Balen &amp; C. Ermers</a:t>
            </a:r>
            <a:br>
              <a:rPr lang="nl-NL" sz="2000" dirty="0"/>
            </a:br>
            <a:r>
              <a:rPr lang="nl-NL" sz="2000" dirty="0"/>
              <a:t>2B C. van Gend</a:t>
            </a:r>
            <a:br>
              <a:rPr lang="nl-NL" sz="2000" dirty="0"/>
            </a:br>
            <a:r>
              <a:rPr lang="nl-NL" sz="2000" dirty="0"/>
              <a:t>2C </a:t>
            </a:r>
            <a:r>
              <a:rPr lang="nl-NL" sz="2000" dirty="0" err="1"/>
              <a:t>A.Zwart</a:t>
            </a:r>
            <a:br>
              <a:rPr lang="nl-NL" sz="2000" dirty="0"/>
            </a:br>
            <a:br>
              <a:rPr lang="nl-NL" sz="2000" dirty="0"/>
            </a:br>
            <a:br>
              <a:rPr lang="nl-NL" sz="2000" dirty="0"/>
            </a:br>
            <a:br>
              <a:rPr lang="nl-NL" sz="2000" dirty="0"/>
            </a:br>
            <a:r>
              <a:rPr lang="nl-NL" sz="2000" dirty="0"/>
              <a:t>Leerjaarcoördinator klas 2</a:t>
            </a:r>
            <a:br>
              <a:rPr lang="nl-NL" sz="2000" dirty="0"/>
            </a:br>
            <a:r>
              <a:rPr lang="nl-NL" sz="2000" dirty="0"/>
              <a:t>Ö. Firat (werkdagen: ma t/m vr) </a:t>
            </a:r>
            <a:br>
              <a:rPr lang="nl-NL" sz="2000" dirty="0"/>
            </a:br>
            <a:r>
              <a:rPr lang="nl-NL" sz="2000" dirty="0"/>
              <a:t>ofirat@roncallimavo.nl </a:t>
            </a:r>
          </a:p>
        </p:txBody>
      </p:sp>
    </p:spTree>
    <p:extLst>
      <p:ext uri="{BB962C8B-B14F-4D97-AF65-F5344CB8AC3E}">
        <p14:creationId xmlns:p14="http://schemas.microsoft.com/office/powerpoint/2010/main" val="228107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609" y="480060"/>
            <a:ext cx="5640705" cy="411480"/>
          </a:xfrm>
        </p:spPr>
        <p:txBody>
          <a:bodyPr/>
          <a:lstStyle/>
          <a:p>
            <a:r>
              <a:rPr lang="nl-NL" dirty="0">
                <a:solidFill>
                  <a:srgbClr val="F96A1B"/>
                </a:solidFill>
              </a:rPr>
              <a:t>Informatie </a:t>
            </a:r>
            <a:br>
              <a:rPr lang="nl-NL" dirty="0">
                <a:solidFill>
                  <a:srgbClr val="F96A1B"/>
                </a:solidFill>
              </a:rPr>
            </a:br>
            <a:r>
              <a:rPr lang="nl-NL" dirty="0" err="1">
                <a:solidFill>
                  <a:srgbClr val="F96A1B"/>
                </a:solidFill>
              </a:rPr>
              <a:t>Roncalli</a:t>
            </a:r>
            <a:r>
              <a:rPr lang="nl-NL" dirty="0">
                <a:solidFill>
                  <a:srgbClr val="F96A1B"/>
                </a:solidFill>
              </a:rPr>
              <a:t> website</a:t>
            </a:r>
          </a:p>
        </p:txBody>
      </p:sp>
      <p:sp>
        <p:nvSpPr>
          <p:cNvPr id="3" name="Tijdelijke aanduiding voor inhoud 2"/>
          <p:cNvSpPr>
            <a:spLocks noGrp="1"/>
          </p:cNvSpPr>
          <p:nvPr>
            <p:ph idx="1"/>
          </p:nvPr>
        </p:nvSpPr>
        <p:spPr>
          <a:xfrm>
            <a:off x="631399" y="2080793"/>
            <a:ext cx="5014118" cy="2684887"/>
          </a:xfrm>
        </p:spPr>
        <p:txBody>
          <a:bodyPr>
            <a:normAutofit/>
          </a:bodyPr>
          <a:lstStyle/>
          <a:p>
            <a:pPr marL="857250" indent="-857250">
              <a:buFont typeface="Arial"/>
              <a:buChar char="•"/>
            </a:pPr>
            <a:r>
              <a:rPr lang="nl-NL" sz="1800" dirty="0"/>
              <a:t>http://</a:t>
            </a:r>
            <a:r>
              <a:rPr lang="nl-NL" sz="1800" dirty="0" err="1"/>
              <a:t>www.roncallimavo.nl</a:t>
            </a:r>
            <a:endParaRPr lang="nl-NL" sz="1800" dirty="0"/>
          </a:p>
          <a:p>
            <a:pPr marL="857250" indent="-857250">
              <a:buFont typeface="Arial"/>
              <a:buChar char="•"/>
            </a:pPr>
            <a:r>
              <a:rPr lang="nl-NL" sz="1800" dirty="0"/>
              <a:t>Alle informatie voor leerlingen en ouders</a:t>
            </a:r>
          </a:p>
          <a:p>
            <a:pPr marL="857250" indent="-857250">
              <a:buFont typeface="Arial"/>
              <a:buChar char="•"/>
            </a:pPr>
            <a:r>
              <a:rPr lang="nl-NL" sz="1800" dirty="0"/>
              <a:t>Mededelingen: Uitgelicht (blog)</a:t>
            </a:r>
          </a:p>
          <a:p>
            <a:pPr marL="0" indent="0">
              <a:buNone/>
            </a:pPr>
            <a:endParaRPr lang="nl-NL" sz="1800" dirty="0"/>
          </a:p>
          <a:p>
            <a:pPr marL="857250" indent="-857250">
              <a:buFont typeface="Arial"/>
              <a:buChar char="•"/>
            </a:pPr>
            <a:r>
              <a:rPr lang="nl-NL" sz="1800" dirty="0"/>
              <a:t>Rooster: via magister</a:t>
            </a:r>
          </a:p>
          <a:p>
            <a:pPr marL="857250" indent="-857250">
              <a:buFont typeface="Arial"/>
              <a:buChar char="•"/>
            </a:pPr>
            <a:r>
              <a:rPr lang="nl-NL" sz="1800" dirty="0"/>
              <a:t>Toegang tot magister: </a:t>
            </a:r>
            <a:r>
              <a:rPr lang="nl-NL" sz="1800" i="1" dirty="0"/>
              <a:t>Ouders ontvangen brief met ouder inlogcode</a:t>
            </a:r>
          </a:p>
        </p:txBody>
      </p:sp>
      <p:pic>
        <p:nvPicPr>
          <p:cNvPr id="7" name="Afbeelding 6" descr="Schermafbeelding 2019-08-28 om 11.33.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206" y="1433219"/>
            <a:ext cx="1883851" cy="1295148"/>
          </a:xfrm>
          <a:prstGeom prst="rect">
            <a:avLst/>
          </a:prstGeom>
        </p:spPr>
      </p:pic>
      <p:pic>
        <p:nvPicPr>
          <p:cNvPr id="9" name="Afbeelding 8" descr="Schermafbeelding 2019-08-28 om 11.33.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206" y="2728367"/>
            <a:ext cx="1883852" cy="1394361"/>
          </a:xfrm>
          <a:prstGeom prst="rect">
            <a:avLst/>
          </a:prstGeom>
        </p:spPr>
      </p:pic>
      <p:pic>
        <p:nvPicPr>
          <p:cNvPr id="6" name="Afbeelding 5">
            <a:extLst>
              <a:ext uri="{FF2B5EF4-FFF2-40B4-BE49-F238E27FC236}">
                <a16:creationId xmlns:a16="http://schemas.microsoft.com/office/drawing/2014/main" id="{3CB31ED2-CC8C-4D4F-ABAD-6A010321D5FC}"/>
              </a:ext>
            </a:extLst>
          </p:cNvPr>
          <p:cNvPicPr>
            <a:picLocks noChangeAspect="1"/>
          </p:cNvPicPr>
          <p:nvPr/>
        </p:nvPicPr>
        <p:blipFill>
          <a:blip r:embed="rId4"/>
          <a:stretch>
            <a:fillRect/>
          </a:stretch>
        </p:blipFill>
        <p:spPr>
          <a:xfrm>
            <a:off x="5967814" y="113323"/>
            <a:ext cx="1626166" cy="1144954"/>
          </a:xfrm>
          <a:prstGeom prst="rect">
            <a:avLst/>
          </a:prstGeom>
        </p:spPr>
      </p:pic>
    </p:spTree>
    <p:extLst>
      <p:ext uri="{BB962C8B-B14F-4D97-AF65-F5344CB8AC3E}">
        <p14:creationId xmlns:p14="http://schemas.microsoft.com/office/powerpoint/2010/main" val="53885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3AED6-3B8B-0A4E-B50B-AEF34485C891}"/>
              </a:ext>
            </a:extLst>
          </p:cNvPr>
          <p:cNvSpPr>
            <a:spLocks noGrp="1"/>
          </p:cNvSpPr>
          <p:nvPr>
            <p:ph type="ctrTitle"/>
          </p:nvPr>
        </p:nvSpPr>
        <p:spPr>
          <a:xfrm>
            <a:off x="430069" y="245327"/>
            <a:ext cx="5770010" cy="1608273"/>
          </a:xfrm>
        </p:spPr>
        <p:txBody>
          <a:bodyPr/>
          <a:lstStyle/>
          <a:p>
            <a:r>
              <a:rPr lang="nl-NL" dirty="0"/>
              <a:t>Agenda</a:t>
            </a:r>
          </a:p>
        </p:txBody>
      </p:sp>
      <p:sp>
        <p:nvSpPr>
          <p:cNvPr id="3" name="Rechthoek 2"/>
          <p:cNvSpPr/>
          <p:nvPr/>
        </p:nvSpPr>
        <p:spPr>
          <a:xfrm>
            <a:off x="307405" y="1139922"/>
            <a:ext cx="4572000" cy="1384995"/>
          </a:xfrm>
          <a:prstGeom prst="rect">
            <a:avLst/>
          </a:prstGeom>
        </p:spPr>
        <p:txBody>
          <a:bodyPr>
            <a:spAutoFit/>
          </a:bodyPr>
          <a:lstStyle/>
          <a:p>
            <a:pPr marL="457200" lvl="0" indent="-457200">
              <a:buFont typeface="+mj-lt"/>
              <a:buAutoNum type="arabicPeriod"/>
            </a:pPr>
            <a:r>
              <a:rPr lang="nl-NL" sz="1400" dirty="0">
                <a:solidFill>
                  <a:schemeClr val="bg1"/>
                </a:solidFill>
              </a:rPr>
              <a:t>Papieren schoolagenda is verplicht (al uitgedeeld)</a:t>
            </a:r>
          </a:p>
          <a:p>
            <a:pPr marL="457200" lvl="0" indent="-457200">
              <a:buFont typeface="+mj-lt"/>
              <a:buAutoNum type="arabicPeriod"/>
            </a:pPr>
            <a:r>
              <a:rPr lang="nl-NL" sz="1400" dirty="0">
                <a:solidFill>
                  <a:schemeClr val="bg1"/>
                </a:solidFill>
              </a:rPr>
              <a:t>Elke dag mee naar school</a:t>
            </a:r>
          </a:p>
          <a:p>
            <a:pPr marL="457200" lvl="0" indent="-457200">
              <a:buFont typeface="+mj-lt"/>
              <a:buAutoNum type="arabicPeriod"/>
            </a:pPr>
            <a:r>
              <a:rPr lang="nl-NL" sz="1400" dirty="0">
                <a:solidFill>
                  <a:schemeClr val="bg1"/>
                </a:solidFill>
              </a:rPr>
              <a:t>De docent geeft aan het eind van de les huiswerk op. </a:t>
            </a:r>
          </a:p>
          <a:p>
            <a:pPr marL="457200" lvl="0" indent="-457200">
              <a:buFont typeface="+mj-lt"/>
              <a:buAutoNum type="arabicPeriod"/>
            </a:pPr>
            <a:r>
              <a:rPr lang="nl-NL" sz="1400" dirty="0">
                <a:solidFill>
                  <a:schemeClr val="bg1"/>
                </a:solidFill>
              </a:rPr>
              <a:t>De leerlingen schrijven het huiswerk in hun agenda.</a:t>
            </a:r>
          </a:p>
          <a:p>
            <a:pPr marL="457200" lvl="0" indent="-457200">
              <a:buFont typeface="+mj-lt"/>
              <a:buAutoNum type="arabicPeriod"/>
            </a:pPr>
            <a:r>
              <a:rPr lang="nl-NL" sz="1400" dirty="0">
                <a:solidFill>
                  <a:schemeClr val="bg1"/>
                </a:solidFill>
              </a:rPr>
              <a:t>Toetsen en opdrachten voor een cijfer komen ook in magister te staan. </a:t>
            </a:r>
          </a:p>
        </p:txBody>
      </p:sp>
      <p:pic>
        <p:nvPicPr>
          <p:cNvPr id="4" name="Afbeelding 3"/>
          <p:cNvPicPr>
            <a:picLocks noChangeAspect="1"/>
          </p:cNvPicPr>
          <p:nvPr/>
        </p:nvPicPr>
        <p:blipFill>
          <a:blip r:embed="rId2"/>
          <a:stretch>
            <a:fillRect/>
          </a:stretch>
        </p:blipFill>
        <p:spPr>
          <a:xfrm>
            <a:off x="0" y="3683000"/>
            <a:ext cx="9144000" cy="317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Afbeelding 4">
            <a:extLst>
              <a:ext uri="{FF2B5EF4-FFF2-40B4-BE49-F238E27FC236}">
                <a16:creationId xmlns:a16="http://schemas.microsoft.com/office/drawing/2014/main" id="{C5C925C4-2C8F-CB42-8C0C-217FAF710285}"/>
              </a:ext>
            </a:extLst>
          </p:cNvPr>
          <p:cNvPicPr>
            <a:picLocks noChangeAspect="1"/>
          </p:cNvPicPr>
          <p:nvPr/>
        </p:nvPicPr>
        <p:blipFill>
          <a:blip r:embed="rId3"/>
          <a:stretch>
            <a:fillRect/>
          </a:stretch>
        </p:blipFill>
        <p:spPr>
          <a:xfrm>
            <a:off x="6367603" y="331703"/>
            <a:ext cx="1962357" cy="2890017"/>
          </a:xfrm>
          <a:prstGeom prst="rect">
            <a:avLst/>
          </a:prstGeom>
        </p:spPr>
      </p:pic>
    </p:spTree>
    <p:extLst>
      <p:ext uri="{BB962C8B-B14F-4D97-AF65-F5344CB8AC3E}">
        <p14:creationId xmlns:p14="http://schemas.microsoft.com/office/powerpoint/2010/main" val="4198029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32000" y="396670"/>
            <a:ext cx="3708000" cy="1440000"/>
          </a:xfrm>
        </p:spPr>
        <p:txBody>
          <a:bodyPr/>
          <a:lstStyle/>
          <a:p>
            <a:r>
              <a:rPr lang="nl-NL" dirty="0"/>
              <a:t>Schoolspullen</a:t>
            </a:r>
          </a:p>
        </p:txBody>
      </p:sp>
      <p:sp>
        <p:nvSpPr>
          <p:cNvPr id="4" name="Tijdelijke aanduiding voor inhoud 3"/>
          <p:cNvSpPr>
            <a:spLocks noGrp="1"/>
          </p:cNvSpPr>
          <p:nvPr>
            <p:ph idx="1"/>
          </p:nvPr>
        </p:nvSpPr>
        <p:spPr>
          <a:xfrm>
            <a:off x="342790" y="1120007"/>
            <a:ext cx="3708000" cy="2828846"/>
          </a:xfrm>
        </p:spPr>
        <p:txBody>
          <a:bodyPr/>
          <a:lstStyle/>
          <a:p>
            <a:r>
              <a:rPr lang="nl-NL" sz="1800" dirty="0"/>
              <a:t>iPad (100%) </a:t>
            </a:r>
          </a:p>
          <a:p>
            <a:r>
              <a:rPr lang="nl-NL" sz="1800" dirty="0"/>
              <a:t>Rekenmachine</a:t>
            </a:r>
          </a:p>
          <a:p>
            <a:pPr>
              <a:buFont typeface="Arial"/>
              <a:buChar char="•"/>
            </a:pPr>
            <a:r>
              <a:rPr lang="nl-NL" sz="1800" dirty="0"/>
              <a:t>Geodriehoek en een passer</a:t>
            </a:r>
          </a:p>
          <a:p>
            <a:pPr>
              <a:buFont typeface="Arial"/>
              <a:buChar char="•"/>
            </a:pPr>
            <a:r>
              <a:rPr lang="nl-NL" sz="1800" dirty="0"/>
              <a:t>Etui: potlood, pen, gum, lijmstift, schaar, markeerstiften</a:t>
            </a:r>
          </a:p>
          <a:p>
            <a:pPr>
              <a:buFont typeface="Arial"/>
              <a:buChar char="•"/>
            </a:pPr>
            <a:r>
              <a:rPr lang="nl-NL" sz="1800" dirty="0"/>
              <a:t>Paar schriften lijntjes en ruitjes</a:t>
            </a:r>
          </a:p>
          <a:p>
            <a:pPr>
              <a:buFont typeface="Arial"/>
              <a:buChar char="•"/>
            </a:pPr>
            <a:r>
              <a:rPr lang="nl-NL" sz="1800" dirty="0"/>
              <a:t>Agenda</a:t>
            </a:r>
          </a:p>
          <a:p>
            <a:pPr>
              <a:buFont typeface="Arial"/>
              <a:buChar char="•"/>
            </a:pPr>
            <a:r>
              <a:rPr lang="nl-NL" sz="1800" dirty="0"/>
              <a:t>(papieren) leesboek</a:t>
            </a:r>
          </a:p>
          <a:p>
            <a:pPr>
              <a:buFont typeface="Arial"/>
              <a:buChar char="•"/>
            </a:pPr>
            <a:endParaRPr lang="nl-NL" sz="1800" dirty="0"/>
          </a:p>
        </p:txBody>
      </p:sp>
      <p:sp>
        <p:nvSpPr>
          <p:cNvPr id="6" name="Tijdelijke aanduiding voor tekst 5"/>
          <p:cNvSpPr>
            <a:spLocks noGrp="1"/>
          </p:cNvSpPr>
          <p:nvPr>
            <p:ph type="body" sz="half" idx="14"/>
          </p:nvPr>
        </p:nvSpPr>
        <p:spPr/>
        <p:txBody>
          <a:bodyPr/>
          <a:lstStyle/>
          <a:p>
            <a:endParaRPr lang="nl-NL" dirty="0"/>
          </a:p>
        </p:txBody>
      </p:sp>
      <p:pic>
        <p:nvPicPr>
          <p:cNvPr id="7" name="Afbeelding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38" y="396670"/>
            <a:ext cx="3566535" cy="2343355"/>
          </a:xfrm>
          <a:prstGeom prst="rect">
            <a:avLst/>
          </a:prstGeom>
        </p:spPr>
      </p:pic>
      <p:pic>
        <p:nvPicPr>
          <p:cNvPr id="8" name="Afbeelding 7">
            <a:extLst>
              <a:ext uri="{FF2B5EF4-FFF2-40B4-BE49-F238E27FC236}">
                <a16:creationId xmlns:a16="http://schemas.microsoft.com/office/drawing/2014/main" id="{77B61D4F-524A-0849-8836-EA68368C058D}"/>
              </a:ext>
            </a:extLst>
          </p:cNvPr>
          <p:cNvPicPr>
            <a:picLocks noChangeAspect="1"/>
          </p:cNvPicPr>
          <p:nvPr/>
        </p:nvPicPr>
        <p:blipFill>
          <a:blip r:embed="rId3"/>
          <a:stretch>
            <a:fillRect/>
          </a:stretch>
        </p:blipFill>
        <p:spPr>
          <a:xfrm>
            <a:off x="4772038" y="3047534"/>
            <a:ext cx="2413947" cy="1593205"/>
          </a:xfrm>
          <a:prstGeom prst="rect">
            <a:avLst/>
          </a:prstGeom>
        </p:spPr>
      </p:pic>
      <p:pic>
        <p:nvPicPr>
          <p:cNvPr id="9" name="Tijdelijke aanduiding voor inhoud 4" descr="ipad.jpg"/>
          <p:cNvPicPr>
            <a:picLocks noChangeAspect="1"/>
          </p:cNvPicPr>
          <p:nvPr/>
        </p:nvPicPr>
        <p:blipFill>
          <a:blip r:embed="rId4">
            <a:extLst>
              <a:ext uri="{28A0092B-C50C-407E-A947-70E740481C1C}">
                <a14:useLocalDpi xmlns:a14="http://schemas.microsoft.com/office/drawing/2010/main" val="0"/>
              </a:ext>
            </a:extLst>
          </a:blip>
          <a:srcRect l="1823" r="1823"/>
          <a:stretch>
            <a:fillRect/>
          </a:stretch>
        </p:blipFill>
        <p:spPr>
          <a:xfrm>
            <a:off x="7282329" y="3047534"/>
            <a:ext cx="1469271" cy="1704354"/>
          </a:xfrm>
          <a:prstGeom prst="rect">
            <a:avLst/>
          </a:prstGeom>
        </p:spPr>
      </p:pic>
    </p:spTree>
    <p:extLst>
      <p:ext uri="{BB962C8B-B14F-4D97-AF65-F5344CB8AC3E}">
        <p14:creationId xmlns:p14="http://schemas.microsoft.com/office/powerpoint/2010/main" val="1482207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66410" y="308984"/>
            <a:ext cx="7276631" cy="839591"/>
          </a:xfrm>
        </p:spPr>
        <p:txBody>
          <a:bodyPr/>
          <a:lstStyle/>
          <a:p>
            <a:r>
              <a:rPr lang="nl-NL" dirty="0"/>
              <a:t>Start van de les: </a:t>
            </a:r>
          </a:p>
        </p:txBody>
      </p:sp>
      <p:pic>
        <p:nvPicPr>
          <p:cNvPr id="3" name="Afbeelding 2"/>
          <p:cNvPicPr>
            <a:picLocks noChangeAspect="1"/>
          </p:cNvPicPr>
          <p:nvPr/>
        </p:nvPicPr>
        <p:blipFill>
          <a:blip r:embed="rId2"/>
          <a:stretch>
            <a:fillRect/>
          </a:stretch>
        </p:blipFill>
        <p:spPr>
          <a:xfrm>
            <a:off x="176189" y="308984"/>
            <a:ext cx="8152096" cy="4703489"/>
          </a:xfrm>
          <a:prstGeom prst="rect">
            <a:avLst/>
          </a:prstGeom>
        </p:spPr>
      </p:pic>
    </p:spTree>
    <p:extLst>
      <p:ext uri="{BB962C8B-B14F-4D97-AF65-F5344CB8AC3E}">
        <p14:creationId xmlns:p14="http://schemas.microsoft.com/office/powerpoint/2010/main" val="155436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925396066"/>
              </p:ext>
            </p:extLst>
          </p:nvPr>
        </p:nvGraphicFramePr>
        <p:xfrm>
          <a:off x="1682151" y="92624"/>
          <a:ext cx="6349042" cy="5050876"/>
        </p:xfrm>
        <a:graphic>
          <a:graphicData uri="http://schemas.openxmlformats.org/presentationml/2006/ole">
            <mc:AlternateContent xmlns:mc="http://schemas.openxmlformats.org/markup-compatibility/2006">
              <mc:Choice xmlns:v="urn:schemas-microsoft-com:vml" Requires="v">
                <p:oleObj name="Document" r:id="rId2" imgW="16176305" imgH="12275026" progId="Word.Document.12">
                  <p:embed/>
                </p:oleObj>
              </mc:Choice>
              <mc:Fallback>
                <p:oleObj name="Document" r:id="rId2" imgW="16176305" imgH="12275026" progId="Word.Document.12">
                  <p:embed/>
                  <p:pic>
                    <p:nvPicPr>
                      <p:cNvPr id="3" name="Object 2"/>
                      <p:cNvPicPr/>
                      <p:nvPr/>
                    </p:nvPicPr>
                    <p:blipFill>
                      <a:blip r:embed="rId3"/>
                      <a:stretch>
                        <a:fillRect/>
                      </a:stretch>
                    </p:blipFill>
                    <p:spPr>
                      <a:xfrm>
                        <a:off x="1682151" y="92624"/>
                        <a:ext cx="6349042" cy="5050876"/>
                      </a:xfrm>
                      <a:prstGeom prst="rect">
                        <a:avLst/>
                      </a:prstGeom>
                    </p:spPr>
                  </p:pic>
                </p:oleObj>
              </mc:Fallback>
            </mc:AlternateContent>
          </a:graphicData>
        </a:graphic>
      </p:graphicFrame>
    </p:spTree>
    <p:extLst>
      <p:ext uri="{BB962C8B-B14F-4D97-AF65-F5344CB8AC3E}">
        <p14:creationId xmlns:p14="http://schemas.microsoft.com/office/powerpoint/2010/main" val="6907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afbeelding 11"/>
          <p:cNvSpPr>
            <a:spLocks noGrp="1"/>
          </p:cNvSpPr>
          <p:nvPr>
            <p:ph type="pic" idx="13"/>
          </p:nvPr>
        </p:nvSpPr>
        <p:spPr/>
      </p:sp>
      <p:sp>
        <p:nvSpPr>
          <p:cNvPr id="3" name="Titel 2">
            <a:extLst>
              <a:ext uri="{FF2B5EF4-FFF2-40B4-BE49-F238E27FC236}">
                <a16:creationId xmlns:a16="http://schemas.microsoft.com/office/drawing/2014/main" id="{76FEF13B-05F7-5641-A1C9-23AB08967E2C}"/>
              </a:ext>
            </a:extLst>
          </p:cNvPr>
          <p:cNvSpPr>
            <a:spLocks noGrp="1"/>
          </p:cNvSpPr>
          <p:nvPr>
            <p:ph type="title"/>
          </p:nvPr>
        </p:nvSpPr>
        <p:spPr>
          <a:xfrm>
            <a:off x="363224" y="7901"/>
            <a:ext cx="3708000" cy="1440000"/>
          </a:xfrm>
        </p:spPr>
        <p:txBody>
          <a:bodyPr/>
          <a:lstStyle/>
          <a:p>
            <a:r>
              <a:rPr lang="nl-NL" dirty="0"/>
              <a:t>iPad-onderwijs</a:t>
            </a:r>
          </a:p>
        </p:txBody>
      </p:sp>
      <p:sp>
        <p:nvSpPr>
          <p:cNvPr id="4" name="Tijdelijke aanduiding voor inhoud 3">
            <a:extLst>
              <a:ext uri="{FF2B5EF4-FFF2-40B4-BE49-F238E27FC236}">
                <a16:creationId xmlns:a16="http://schemas.microsoft.com/office/drawing/2014/main" id="{28255773-57E1-DA49-9FDC-06E83819D061}"/>
              </a:ext>
            </a:extLst>
          </p:cNvPr>
          <p:cNvSpPr>
            <a:spLocks noGrp="1"/>
          </p:cNvSpPr>
          <p:nvPr>
            <p:ph idx="1"/>
          </p:nvPr>
        </p:nvSpPr>
        <p:spPr>
          <a:xfrm>
            <a:off x="320488" y="571500"/>
            <a:ext cx="3708000" cy="2268000"/>
          </a:xfrm>
        </p:spPr>
        <p:txBody>
          <a:bodyPr/>
          <a:lstStyle/>
          <a:p>
            <a:pPr marL="0" indent="0">
              <a:buNone/>
            </a:pPr>
            <a:endParaRPr lang="nl-NL" dirty="0"/>
          </a:p>
          <a:p>
            <a:r>
              <a:rPr lang="nl-NL" dirty="0" err="1"/>
              <a:t>Zuludesk</a:t>
            </a:r>
            <a:r>
              <a:rPr lang="nl-NL" dirty="0"/>
              <a:t> in de les</a:t>
            </a:r>
          </a:p>
          <a:p>
            <a:endParaRPr lang="nl-NL" dirty="0"/>
          </a:p>
          <a:p>
            <a:pPr>
              <a:buFont typeface="Arial"/>
              <a:buChar char="•"/>
            </a:pPr>
            <a:r>
              <a:rPr lang="nl-NL" sz="1800" dirty="0">
                <a:latin typeface="Calibri" charset="0"/>
                <a:cs typeface="ＭＳ Ｐゴシック" charset="0"/>
              </a:rPr>
              <a:t>iPad is aan de start van de dag 100% opgeladen en de leerling heeft oordopjes mee;</a:t>
            </a:r>
            <a:br>
              <a:rPr lang="nl-NL" sz="1800" dirty="0">
                <a:latin typeface="Calibri" charset="0"/>
                <a:cs typeface="ＭＳ Ｐゴシック" charset="0"/>
              </a:rPr>
            </a:br>
            <a:r>
              <a:rPr lang="nl-NL" sz="1800" dirty="0">
                <a:latin typeface="Calibri" charset="0"/>
                <a:cs typeface="ＭＳ Ｐゴシック" charset="0"/>
              </a:rPr>
              <a:t>Iedereen is zelf verantwoordelijk voor zijn/haar apparatuur; </a:t>
            </a:r>
          </a:p>
          <a:p>
            <a:pPr marL="0" indent="0">
              <a:buNone/>
            </a:pPr>
            <a:endParaRPr lang="nl-NL" sz="1800" dirty="0">
              <a:latin typeface="Calibri" charset="0"/>
              <a:cs typeface="ＭＳ Ｐゴシック" charset="0"/>
            </a:endParaRPr>
          </a:p>
          <a:p>
            <a:pPr>
              <a:buFont typeface="Arial"/>
              <a:buChar char="•"/>
            </a:pPr>
            <a:r>
              <a:rPr lang="nl-NL" sz="1800" dirty="0">
                <a:latin typeface="Calibri" charset="0"/>
                <a:cs typeface="ＭＳ Ｐゴシック" charset="0"/>
              </a:rPr>
              <a:t>Leerlingen moeten toegang hebben tot een Apple ID;</a:t>
            </a:r>
          </a:p>
          <a:p>
            <a:pPr>
              <a:buFont typeface="Arial"/>
              <a:buChar char="•"/>
            </a:pPr>
            <a:endParaRPr lang="nl-NL" sz="1800" dirty="0">
              <a:latin typeface="Calibri" charset="0"/>
              <a:cs typeface="ＭＳ Ｐゴシック" charset="0"/>
            </a:endParaRPr>
          </a:p>
          <a:p>
            <a:pPr>
              <a:buFont typeface="Arial"/>
              <a:buChar char="•"/>
            </a:pPr>
            <a:r>
              <a:rPr lang="nl-NL" sz="1800" dirty="0">
                <a:latin typeface="Calibri" charset="0"/>
                <a:cs typeface="ＭＳ Ｐゴシック" charset="0"/>
              </a:rPr>
              <a:t>Foto</a:t>
            </a:r>
            <a:r>
              <a:rPr lang="ja-JP" altLang="nl-NL" sz="1800" dirty="0">
                <a:latin typeface="Calibri" charset="0"/>
                <a:cs typeface="ＭＳ Ｐゴシック" charset="0"/>
              </a:rPr>
              <a:t>’</a:t>
            </a:r>
            <a:r>
              <a:rPr lang="nl-NL" altLang="ja-JP" sz="1800" dirty="0">
                <a:latin typeface="Calibri" charset="0"/>
                <a:cs typeface="ＭＳ Ｐゴシック" charset="0"/>
              </a:rPr>
              <a:t>s / filmpjes e.d. maken en publiceren tijdens schooltijd is niet toegestaan. </a:t>
            </a:r>
            <a:r>
              <a:rPr lang="nl-NL" altLang="ja-JP" sz="1800" u="sng" dirty="0">
                <a:latin typeface="Calibri" charset="0"/>
                <a:cs typeface="ＭＳ Ｐゴシック" charset="0"/>
              </a:rPr>
              <a:t>Tenzij het een opdracht van de docent is.</a:t>
            </a:r>
            <a:endParaRPr lang="nl-NL" dirty="0"/>
          </a:p>
          <a:p>
            <a:endParaRPr lang="nl-NL" dirty="0"/>
          </a:p>
          <a:p>
            <a:endParaRPr lang="nl-NL" dirty="0"/>
          </a:p>
        </p:txBody>
      </p:sp>
      <p:sp>
        <p:nvSpPr>
          <p:cNvPr id="13" name="Tijdelijke aanduiding voor tekst 12"/>
          <p:cNvSpPr>
            <a:spLocks noGrp="1"/>
          </p:cNvSpPr>
          <p:nvPr>
            <p:ph type="body" sz="half" idx="14"/>
          </p:nvPr>
        </p:nvSpPr>
        <p:spPr/>
        <p:txBody>
          <a:bodyPr/>
          <a:lstStyle/>
          <a:p>
            <a:endParaRPr lang="nl-NL"/>
          </a:p>
        </p:txBody>
      </p:sp>
      <p:pic>
        <p:nvPicPr>
          <p:cNvPr id="9" name="Afbeelding 8" descr="Afbeelding met tekst, illustratie&#10;&#10;Automatisch gegenereerde beschrijving">
            <a:extLst>
              <a:ext uri="{FF2B5EF4-FFF2-40B4-BE49-F238E27FC236}">
                <a16:creationId xmlns:a16="http://schemas.microsoft.com/office/drawing/2014/main" id="{13E6BF8C-CE7B-BC43-B88E-D9BA16C2CF33}"/>
              </a:ext>
            </a:extLst>
          </p:cNvPr>
          <p:cNvPicPr>
            <a:picLocks noChangeAspect="1"/>
          </p:cNvPicPr>
          <p:nvPr/>
        </p:nvPicPr>
        <p:blipFill>
          <a:blip r:embed="rId2"/>
          <a:stretch>
            <a:fillRect/>
          </a:stretch>
        </p:blipFill>
        <p:spPr>
          <a:xfrm>
            <a:off x="7848400" y="0"/>
            <a:ext cx="863600" cy="1143000"/>
          </a:xfrm>
          <a:prstGeom prst="rect">
            <a:avLst/>
          </a:prstGeom>
        </p:spPr>
      </p:pic>
      <p:pic>
        <p:nvPicPr>
          <p:cNvPr id="14" name="Tijdelijke aanduiding voor afbeelding 6" descr="Afbeelding met persoon, staand, person, vrouw&#10;&#10;Automatisch gegenereerde beschrijving">
            <a:extLst>
              <a:ext uri="{FF2B5EF4-FFF2-40B4-BE49-F238E27FC236}">
                <a16:creationId xmlns:a16="http://schemas.microsoft.com/office/drawing/2014/main" id="{29B2067E-2633-0B4B-B204-1668237DEC8B}"/>
              </a:ext>
            </a:extLst>
          </p:cNvPr>
          <p:cNvPicPr>
            <a:picLocks noChangeAspect="1"/>
          </p:cNvPicPr>
          <p:nvPr/>
        </p:nvPicPr>
        <p:blipFill rotWithShape="1">
          <a:blip r:embed="rId3"/>
          <a:srcRect l="29559" r="20565"/>
          <a:stretch/>
        </p:blipFill>
        <p:spPr>
          <a:xfrm>
            <a:off x="4572000" y="0"/>
            <a:ext cx="4572000" cy="5143500"/>
          </a:xfrm>
          <a:prstGeom prst="rect">
            <a:avLst/>
          </a:prstGeom>
          <a:solidFill>
            <a:schemeClr val="bg1">
              <a:lumMod val="85000"/>
            </a:schemeClr>
          </a:solidFill>
        </p:spPr>
      </p:pic>
      <p:pic>
        <p:nvPicPr>
          <p:cNvPr id="15" name="Afbeelding 14">
            <a:extLst>
              <a:ext uri="{FF2B5EF4-FFF2-40B4-BE49-F238E27FC236}">
                <a16:creationId xmlns:a16="http://schemas.microsoft.com/office/drawing/2014/main" id="{B008112E-E6D0-7D4A-9FC0-2F44E9FD32B3}"/>
              </a:ext>
            </a:extLst>
          </p:cNvPr>
          <p:cNvPicPr>
            <a:picLocks noChangeAspect="1"/>
          </p:cNvPicPr>
          <p:nvPr/>
        </p:nvPicPr>
        <p:blipFill>
          <a:blip r:embed="rId4"/>
          <a:stretch>
            <a:fillRect/>
          </a:stretch>
        </p:blipFill>
        <p:spPr>
          <a:xfrm>
            <a:off x="4140000" y="4039951"/>
            <a:ext cx="939800" cy="927100"/>
          </a:xfrm>
          <a:prstGeom prst="rect">
            <a:avLst/>
          </a:prstGeom>
        </p:spPr>
      </p:pic>
    </p:spTree>
    <p:extLst>
      <p:ext uri="{BB962C8B-B14F-4D97-AF65-F5344CB8AC3E}">
        <p14:creationId xmlns:p14="http://schemas.microsoft.com/office/powerpoint/2010/main" val="3249363626"/>
      </p:ext>
    </p:extLst>
  </p:cSld>
  <p:clrMapOvr>
    <a:masterClrMapping/>
  </p:clrMapOvr>
</p:sld>
</file>

<file path=ppt/theme/theme1.xml><?xml version="1.0" encoding="utf-8"?>
<a:theme xmlns:a="http://schemas.openxmlformats.org/drawingml/2006/main" name="Roncalli Mavo Paars">
  <a:themeElements>
    <a:clrScheme name="Roncalli mavo Paars">
      <a:dk1>
        <a:srgbClr val="000000"/>
      </a:dk1>
      <a:lt1>
        <a:srgbClr val="FFFFFF"/>
      </a:lt1>
      <a:dk2>
        <a:srgbClr val="8068FF"/>
      </a:dk2>
      <a:lt2>
        <a:srgbClr val="C2D5ED"/>
      </a:lt2>
      <a:accent1>
        <a:srgbClr val="8068FF"/>
      </a:accent1>
      <a:accent2>
        <a:srgbClr val="FF6CB3"/>
      </a:accent2>
      <a:accent3>
        <a:srgbClr val="FF8000"/>
      </a:accent3>
      <a:accent4>
        <a:srgbClr val="00C48D"/>
      </a:accent4>
      <a:accent5>
        <a:srgbClr val="00E2D3"/>
      </a:accent5>
      <a:accent6>
        <a:srgbClr val="FFEA00"/>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7ABC7804-73EA-AB44-8BDF-E21B7F2E29C4}"/>
    </a:ext>
  </a:extLst>
</a:theme>
</file>

<file path=ppt/theme/theme2.xml><?xml version="1.0" encoding="utf-8"?>
<a:theme xmlns:a="http://schemas.openxmlformats.org/drawingml/2006/main" name="Roncalli Mavo Roze">
  <a:themeElements>
    <a:clrScheme name="Roncalli mavo Roze">
      <a:dk1>
        <a:srgbClr val="000000"/>
      </a:dk1>
      <a:lt1>
        <a:srgbClr val="FFFFFF"/>
      </a:lt1>
      <a:dk2>
        <a:srgbClr val="FF6CB3"/>
      </a:dk2>
      <a:lt2>
        <a:srgbClr val="C2D5ED"/>
      </a:lt2>
      <a:accent1>
        <a:srgbClr val="FF6CB3"/>
      </a:accent1>
      <a:accent2>
        <a:srgbClr val="FF8000"/>
      </a:accent2>
      <a:accent3>
        <a:srgbClr val="00C48D"/>
      </a:accent3>
      <a:accent4>
        <a:srgbClr val="00E2D3"/>
      </a:accent4>
      <a:accent5>
        <a:srgbClr val="FFEA00"/>
      </a:accent5>
      <a:accent6>
        <a:srgbClr val="8068FF"/>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2550641B-2B2A-7445-8A87-6E901D077207}"/>
    </a:ext>
  </a:extLst>
</a:theme>
</file>

<file path=ppt/theme/theme3.xml><?xml version="1.0" encoding="utf-8"?>
<a:theme xmlns:a="http://schemas.openxmlformats.org/drawingml/2006/main" name="Roncalli Mavo Oranje">
  <a:themeElements>
    <a:clrScheme name="Roncalli mavo Oranje">
      <a:dk1>
        <a:srgbClr val="000000"/>
      </a:dk1>
      <a:lt1>
        <a:srgbClr val="FFFFFF"/>
      </a:lt1>
      <a:dk2>
        <a:srgbClr val="FF8000"/>
      </a:dk2>
      <a:lt2>
        <a:srgbClr val="C2D5ED"/>
      </a:lt2>
      <a:accent1>
        <a:srgbClr val="FF8000"/>
      </a:accent1>
      <a:accent2>
        <a:srgbClr val="00C48D"/>
      </a:accent2>
      <a:accent3>
        <a:srgbClr val="00E2D3"/>
      </a:accent3>
      <a:accent4>
        <a:srgbClr val="FFEA00"/>
      </a:accent4>
      <a:accent5>
        <a:srgbClr val="8068FF"/>
      </a:accent5>
      <a:accent6>
        <a:srgbClr val="FF6CB3"/>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7DEFA3CB-F3C9-4542-BCBE-91D697C73164}"/>
    </a:ext>
  </a:extLst>
</a:theme>
</file>

<file path=ppt/theme/theme4.xml><?xml version="1.0" encoding="utf-8"?>
<a:theme xmlns:a="http://schemas.openxmlformats.org/drawingml/2006/main" name="Roncalli Mavo Groen">
  <a:themeElements>
    <a:clrScheme name="Roncalli mavo Groen">
      <a:dk1>
        <a:srgbClr val="000000"/>
      </a:dk1>
      <a:lt1>
        <a:srgbClr val="FFFFFF"/>
      </a:lt1>
      <a:dk2>
        <a:srgbClr val="00C48D"/>
      </a:dk2>
      <a:lt2>
        <a:srgbClr val="C2D5ED"/>
      </a:lt2>
      <a:accent1>
        <a:srgbClr val="00C48D"/>
      </a:accent1>
      <a:accent2>
        <a:srgbClr val="00E2D3"/>
      </a:accent2>
      <a:accent3>
        <a:srgbClr val="FFEA00"/>
      </a:accent3>
      <a:accent4>
        <a:srgbClr val="8068FF"/>
      </a:accent4>
      <a:accent5>
        <a:srgbClr val="FF6CB3"/>
      </a:accent5>
      <a:accent6>
        <a:srgbClr val="FF8000"/>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BA2D99B6-ABD8-CF43-860B-07840DD6FC6C}"/>
    </a:ext>
  </a:extLst>
</a:theme>
</file>

<file path=ppt/theme/theme5.xml><?xml version="1.0" encoding="utf-8"?>
<a:theme xmlns:a="http://schemas.openxmlformats.org/drawingml/2006/main" name="Roncalli Mavo Blauw">
  <a:themeElements>
    <a:clrScheme name="Roncalli mavo Blauw">
      <a:dk1>
        <a:srgbClr val="000000"/>
      </a:dk1>
      <a:lt1>
        <a:srgbClr val="FFFFFF"/>
      </a:lt1>
      <a:dk2>
        <a:srgbClr val="00E2D3"/>
      </a:dk2>
      <a:lt2>
        <a:srgbClr val="C2D5ED"/>
      </a:lt2>
      <a:accent1>
        <a:srgbClr val="00E2D3"/>
      </a:accent1>
      <a:accent2>
        <a:srgbClr val="FFEA00"/>
      </a:accent2>
      <a:accent3>
        <a:srgbClr val="8068FF"/>
      </a:accent3>
      <a:accent4>
        <a:srgbClr val="FF6CB3"/>
      </a:accent4>
      <a:accent5>
        <a:srgbClr val="FF8000"/>
      </a:accent5>
      <a:accent6>
        <a:srgbClr val="00C48D"/>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57D24465-9605-1F47-B145-4A3C4D926DE6}"/>
    </a:ext>
  </a:extLst>
</a:theme>
</file>

<file path=ppt/theme/theme6.xml><?xml version="1.0" encoding="utf-8"?>
<a:theme xmlns:a="http://schemas.openxmlformats.org/drawingml/2006/main" name="Roncalli Mavo Geel">
  <a:themeElements>
    <a:clrScheme name="Roncalli mavo Geel">
      <a:dk1>
        <a:srgbClr val="000000"/>
      </a:dk1>
      <a:lt1>
        <a:srgbClr val="FFFFFF"/>
      </a:lt1>
      <a:dk2>
        <a:srgbClr val="FFEA00"/>
      </a:dk2>
      <a:lt2>
        <a:srgbClr val="C2D5ED"/>
      </a:lt2>
      <a:accent1>
        <a:srgbClr val="FFEA00"/>
      </a:accent1>
      <a:accent2>
        <a:srgbClr val="8068FF"/>
      </a:accent2>
      <a:accent3>
        <a:srgbClr val="FF6CB3"/>
      </a:accent3>
      <a:accent4>
        <a:srgbClr val="FF8000"/>
      </a:accent4>
      <a:accent5>
        <a:srgbClr val="00C48D"/>
      </a:accent5>
      <a:accent6>
        <a:srgbClr val="00E2D3"/>
      </a:accent6>
      <a:hlink>
        <a:srgbClr val="000000"/>
      </a:hlink>
      <a:folHlink>
        <a:srgbClr val="000000"/>
      </a:folHlink>
    </a:clrScheme>
    <a:fontScheme name="Graphik">
      <a:majorFont>
        <a:latin typeface="Graphik"/>
        <a:ea typeface=""/>
        <a:cs typeface=""/>
      </a:majorFont>
      <a:minorFont>
        <a:latin typeface="Graphik"/>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ncalli_Mavo_Presentatie_v01" id="{8647050E-A3B5-6F47-8063-68C1C0F339D9}" vid="{F36BCB04-03AA-5C42-9528-10CA4799CEA0}"/>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F1A26B79615E4692A96FE4E50DD442" ma:contentTypeVersion="10" ma:contentTypeDescription="Een nieuw document maken." ma:contentTypeScope="" ma:versionID="e9a46ab5f89ee1669f03bb6d67e032b6">
  <xsd:schema xmlns:xsd="http://www.w3.org/2001/XMLSchema" xmlns:xs="http://www.w3.org/2001/XMLSchema" xmlns:p="http://schemas.microsoft.com/office/2006/metadata/properties" xmlns:ns3="5cf151b7-df7a-42fd-889a-f5f621e3e79b" xmlns:ns4="f379439b-86e5-4f19-8765-ae5164a90a4a" targetNamespace="http://schemas.microsoft.com/office/2006/metadata/properties" ma:root="true" ma:fieldsID="aa6d7b6a98a842b2ff986e68543ffaee" ns3:_="" ns4:_="">
    <xsd:import namespace="5cf151b7-df7a-42fd-889a-f5f621e3e79b"/>
    <xsd:import namespace="f379439b-86e5-4f19-8765-ae5164a90a4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f151b7-df7a-42fd-889a-f5f621e3e7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79439b-86e5-4f19-8765-ae5164a90a4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30F0BE-E470-4508-B4A1-011555414E96}">
  <ds:schemaRefs>
    <ds:schemaRef ds:uri="http://schemas.microsoft.com/sharepoint/v3/contenttype/forms"/>
  </ds:schemaRefs>
</ds:datastoreItem>
</file>

<file path=customXml/itemProps2.xml><?xml version="1.0" encoding="utf-8"?>
<ds:datastoreItem xmlns:ds="http://schemas.openxmlformats.org/officeDocument/2006/customXml" ds:itemID="{623E427B-AA28-4001-8252-0255CD75D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f151b7-df7a-42fd-889a-f5f621e3e79b"/>
    <ds:schemaRef ds:uri="f379439b-86e5-4f19-8765-ae5164a90a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21FDAB-03AF-4F05-A80E-829CA58EE487}">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f379439b-86e5-4f19-8765-ae5164a90a4a"/>
    <ds:schemaRef ds:uri="http://purl.org/dc/dcmitype/"/>
    <ds:schemaRef ds:uri="5cf151b7-df7a-42fd-889a-f5f621e3e79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1145</TotalTime>
  <Words>1340</Words>
  <Application>Microsoft Office PowerPoint</Application>
  <PresentationFormat>Diavoorstelling (16:9)</PresentationFormat>
  <Paragraphs>239</Paragraphs>
  <Slides>23</Slides>
  <Notes>8</Notes>
  <HiddenSlides>0</HiddenSlides>
  <MMClips>0</MMClips>
  <ScaleCrop>false</ScaleCrop>
  <HeadingPairs>
    <vt:vector size="8" baseType="variant">
      <vt:variant>
        <vt:lpstr>Gebruikte lettertypen</vt:lpstr>
      </vt:variant>
      <vt:variant>
        <vt:i4>3</vt:i4>
      </vt:variant>
      <vt:variant>
        <vt:lpstr>Thema</vt:lpstr>
      </vt:variant>
      <vt:variant>
        <vt:i4>6</vt:i4>
      </vt:variant>
      <vt:variant>
        <vt:lpstr>Ingesloten OLE-bronprogramma's</vt:lpstr>
      </vt:variant>
      <vt:variant>
        <vt:i4>1</vt:i4>
      </vt:variant>
      <vt:variant>
        <vt:lpstr>Diatitels</vt:lpstr>
      </vt:variant>
      <vt:variant>
        <vt:i4>23</vt:i4>
      </vt:variant>
    </vt:vector>
  </HeadingPairs>
  <TitlesOfParts>
    <vt:vector size="33" baseType="lpstr">
      <vt:lpstr>Arial</vt:lpstr>
      <vt:lpstr>Calibri</vt:lpstr>
      <vt:lpstr>Graphik</vt:lpstr>
      <vt:lpstr>Roncalli Mavo Paars</vt:lpstr>
      <vt:lpstr>Roncalli Mavo Roze</vt:lpstr>
      <vt:lpstr>Roncalli Mavo Oranje</vt:lpstr>
      <vt:lpstr>Roncalli Mavo Groen</vt:lpstr>
      <vt:lpstr>Roncalli Mavo Blauw</vt:lpstr>
      <vt:lpstr>Roncalli Mavo Geel</vt:lpstr>
      <vt:lpstr>Document</vt:lpstr>
      <vt:lpstr>Voorlichtingsavond klas 2</vt:lpstr>
      <vt:lpstr>Inhoud</vt:lpstr>
      <vt:lpstr>Mentoren klas 2 2A W. van Balen &amp; C. Ermers 2B C. van Gend 2C A.Zwart    Leerjaarcoördinator klas 2 Ö. Firat (werkdagen: ma t/m vr)  ofirat@roncallimavo.nl </vt:lpstr>
      <vt:lpstr>Informatie  Roncalli website</vt:lpstr>
      <vt:lpstr>Agenda</vt:lpstr>
      <vt:lpstr>Schoolspullen</vt:lpstr>
      <vt:lpstr>Start van de les: </vt:lpstr>
      <vt:lpstr>PowerPoint-presentatie</vt:lpstr>
      <vt:lpstr>iPad-onderwijs</vt:lpstr>
      <vt:lpstr>PowerPoint-presentatie</vt:lpstr>
      <vt:lpstr>PowerPoint-presentatie</vt:lpstr>
      <vt:lpstr>PowerPoint-presentatie</vt:lpstr>
      <vt:lpstr>Overgangsnormen</vt:lpstr>
      <vt:lpstr>PowerPoint-presentatie</vt:lpstr>
      <vt:lpstr>PowerPoint-presentatie</vt:lpstr>
      <vt:lpstr>PowerPoint-presentatie</vt:lpstr>
      <vt:lpstr>PowerPoint-presentatie</vt:lpstr>
      <vt:lpstr>PowerPoint-presentatie</vt:lpstr>
      <vt:lpstr>Uitstuur procedure</vt:lpstr>
      <vt:lpstr>PowerPoint-presentatie</vt:lpstr>
      <vt:lpstr>Spijbelen</vt:lpstr>
      <vt:lpstr>PowerPoint-presentatie</vt:lpstr>
      <vt:lpstr>VRAGENRONDE</vt:lpstr>
    </vt:vector>
  </TitlesOfParts>
  <Manager/>
  <Company>Roncalli Mavo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Gebruiker</dc:creator>
  <cp:keywords/>
  <dc:description>Roncalli Mavo - versie 1 - november 2020
Ontwerp: Friends for brands
Template: Ton Persoon</dc:description>
  <cp:lastModifiedBy>Özlem Firat</cp:lastModifiedBy>
  <cp:revision>111</cp:revision>
  <dcterms:created xsi:type="dcterms:W3CDTF">2020-10-28T19:47:59Z</dcterms:created>
  <dcterms:modified xsi:type="dcterms:W3CDTF">2023-09-11T06:53:59Z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0x010100A5F1A26B79615E4692A96FE4E50DD442</vt:lpwstr>
  </property>
</Properties>
</file>